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65865-9499-4CC5-85B7-587665839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BCDAA-EDE0-44EE-8125-9C8911EBF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6F627-2BB7-4519-B64D-0BFB9C707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5FBEC-93F7-41E0-AF1C-32DE84F82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AA039-C51E-4EAD-AD6E-5E8B7CA9E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544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FE5CA-28CC-46B6-A6D4-473B85FC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61CCF-F993-4B54-A357-9A524EB299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14A17-BCD0-438B-8FE8-CDEDDCAFE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DEC06-662A-4102-A447-BEE1B3F59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FA29B-E775-4276-8434-F19916D6A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337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CD08E-D77E-4EA7-9120-9DA6AEDF0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8B0EA-56B7-4214-8030-465285322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875BD-7B25-46F2-997F-460BA962A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E27B5-10E5-4BB3-8C7A-FC27F59F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58213-5C6F-4325-957B-CAED8FF1B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44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F3B25-EC8D-49E4-8FC7-912E218EF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E69E7-535A-4210-A1E2-CC5332227A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9B651-D80F-4DAC-A599-94F0FF617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38AC38-05D6-48AB-ACDC-45AF27A5B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DDDBF0-64D8-49DE-81C3-822FF8E1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70E11-6FC1-46D4-98AF-414A05D33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173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C0FFD-F95D-4BEA-8E7E-ECA1F1A6A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C35D6-EEE0-4C1D-B1E0-B83071DFD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644749-EAE6-47E3-AD25-4C9547ECE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837495-CBE4-4D2A-AB9C-8F919BD897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49C9E-A29C-49A1-AE71-BDFC80B091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784ABB-965E-45DB-A42B-BDBD49779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AD4DC5-8937-4F84-B9BF-EA87B8E26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D71A72-0797-45B6-B708-966FD55FC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36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2046B-389A-4CE6-87B5-192FBE4C1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70E48E-F790-49E2-82B2-C945D1020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164AC8-E208-4FFD-A96F-FED525358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EBD2DA-F389-4C90-8CC2-674631A3E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1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C977EC-6BF7-48DA-8695-613EC106D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3D1E33-1532-4504-AEF8-B00AC979F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D3E9F-EDD2-429D-82DA-1A6CA3D6C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09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D1681-F30E-40BD-8D85-6A5FDA3E5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78F36-9EA1-4908-895A-95F984AD6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CCE92-56BD-4F79-8A0E-BAC1F8F2D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9C080E-0D24-46BA-8838-AEE282B6B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7F6C8-EB47-4CE1-A5A8-3677ED26C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76EAC-DADD-41C2-B5F1-7F6390EBA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93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024CC-767C-4646-AB78-D633B3D7E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C89E08-882A-4257-9ED9-A61C528BFC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E1B28-55EE-4271-8B26-5C62273C66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E515C3-6ADF-4CB9-9985-60240F8A9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6062F3-C6B7-4DA0-B07D-8FF3657F7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5CC429-3C98-44C8-8A96-34943DBC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03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26288-0175-4BFB-9673-5C5D4DD8D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2AB6B0-B154-4E32-B738-EB29B9247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6ABB1-E46B-4A7C-BEE1-29CAA4CCA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53C7E-2E83-4219-8F6F-5E79CAA55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6C18C-4E5D-4B73-B211-1CB554E9E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0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D66995-0F35-487A-9609-C48888F78D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369FE8-A27F-4927-817C-BF37251D5C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AF28B-7FB7-4A8F-A289-33CEC3A0E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8A8F6-17AB-470A-B08E-A42465647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45192-879F-4C88-9A71-E7A28F4D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12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804976-4ADD-4E3A-AB1A-60D3C8FAF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C0EB0-D7E2-40C4-9732-3460DE649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17A9D-0684-402F-B053-364D96F4DD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E6D81-E225-4DD5-AA50-B773BF0C76AA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E6DA3-9971-4B95-B9B4-B0E5E30B72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D7C7D-D757-4DFB-B2D8-50DBA8B51A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1949D-9B54-4D6E-9DDC-68AA1E75B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5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doc.lege.net/blog.ucadia.com-20150728/wget/blog.ucadia.com/2015/05/the-law-explained-please-read-and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E2019-4C63-4204-81C6-A45336E7AA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Law in 144 Phrases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5ACC0B-4566-49BC-A502-0DEF57BF83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>
                <a:hlinkClick r:id="rId2"/>
              </a:rPr>
              <a:t>Ucadia</a:t>
            </a:r>
            <a:r>
              <a:rPr lang="en-US" dirty="0">
                <a:hlinkClick r:id="rId2"/>
              </a:rPr>
              <a:t> Blog: The Law Explained: Please Read and Listen to this Information First Before we Start (lege.net)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36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Let all who have ears hear; Lets all who have eyes see;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That we here present come to be as One;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To honor the true Rule of Law;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To protect the Rule of Law and Justice and Due Process;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To defend the memory and legacy of our ancestors and founders;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to restore the Rule of Law where it has been taken from us.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Therefore, let all who come before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Ucadia</a:t>
            </a: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all who seek to engage or transact or bring issue to us,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Know then that this be our Creed and our Confession,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Whereby we shall resolve any and all controversy of Law,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whereby we shall serve with integrity the needs of our community: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There is, there was, there has only ever been One Law.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5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law is equal that no one is above it,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law is measured that all may learn and know it,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law is standard that it may always be applied the same.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law is a rule that prohibits or permits certain acts.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rule is a norm, bar, maxim, measure or standard.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rule may be derived by instruction, discovery, custom or consent.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highest law is Divine being a rule given by divine instruction,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As nothing may contradict such a rule.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second highest law be the reason of Mind,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Being an edict given by a great council of wise elders or jurists,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As nothing absurd and without good reason may be considered law.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third highest law be the law of the people,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254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As the consent and will of the people is the source of true authority.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weakest rule is that of a tyrant,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As any rule without authority or right of heaven but merely by force,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Cannot be sustained and the people shall eventually overcome,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render such unjust rule and unjust laws as dust.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This be the law of all great civilizations from the beginning of time,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no king or assembly or city has sustained in ignorance to such foundation.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These then be the foundations of Rule of Law: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law be spoken as it is the spirit of the word that carries the authority.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Therefore, all action under law be by word of mouth,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writing be only for memory and trade and never be the law.</a:t>
            </a:r>
          </a:p>
          <a:p>
            <a:pPr marL="514350" indent="-514350">
              <a:buFont typeface="+mj-lt"/>
              <a:buAutoNum type="arabicPeriod" startAt="2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are equal under the law,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535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are accountable and answerable under the law,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All are without blemish until proven culpable,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Where there is a law there must be a cause,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Where there is a law there must be a penalty,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Where there is a law there must be a remedy.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 action in law cannot proceed without first a cause.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 action is not granted to one who is not injured.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action of a valid law can do no harm (injury).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 action decided in law must reflect cause of such action.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injury to the law means no valid cause for action by law.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action through law can arise from a fraud before heaven and earth.</a:t>
            </a:r>
          </a:p>
          <a:p>
            <a:pPr marL="514350" indent="-514350">
              <a:buFont typeface="+mj-lt"/>
              <a:buAutoNum type="arabicPeriod" startAt="3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action through law can arise in bad faith or prejudice.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457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 act does not make one culpable unless there be intent to do wrong,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For no one may suffer punishment by valid law for mere intent.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one is punished for the transgression of an ancestor or another.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one can derive an advantage in law from his own wrong,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For what is invalid from the beginning does not become valid over time.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one is accused of the same exact cause twice.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man be a judge over his own matter,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Nor a man possess the authority of heaven to be both judge and executioner.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penalty may exist without a valid law.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immediate cause and not the remote cause be the subject of law.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These be the foundations of Rule of Law.</a:t>
            </a:r>
          </a:p>
          <a:p>
            <a:pPr marL="514350" indent="-514350">
              <a:buFont typeface="+mj-lt"/>
              <a:buAutoNum type="arabicPeriod" startAt="4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As to justice it be the maxim that Justice never contradicts the rule of law,</a:t>
            </a:r>
          </a:p>
          <a:p>
            <a:pPr marL="514350" indent="-514350">
              <a:buFont typeface="+mj-lt"/>
              <a:buAutoNum type="arabicPeriod" startAt="49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94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For Justice be the lawful right of use of all that has been defined by law,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Justice be the rights to adjudicate the law itself before heaven and earth,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Justice be a judge under sacred oath and trust granted such rights,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As a right being a power or authority or privilege or benefit recognized by law.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Divine Law is the law that defines the Divine and all creation,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demonstrates the spirit and mind and instruction of the Divine,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the operation of the will of the Divine Creator through existence.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Therefore, all valid rights and Justice is derived from Divine Law.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Natural Law is the law that defines the operation of the will of the Divine,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Through the existence of form and sky and earth and physical rules.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Thus, Natural Law governs the operation of what we can see and name.</a:t>
            </a:r>
          </a:p>
          <a:p>
            <a:pPr marL="514350" indent="-514350">
              <a:buFont typeface="+mj-lt"/>
              <a:buAutoNum type="arabicPeriod" startAt="6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laws of People are those rules enacted by men having proper authority,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318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For the good governance of a society under the Rule of Law.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laws of People are always inherited from Natural Law.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law of People cannot abrogate or usurp a Natural Law,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Nor is it possible for a Natural Law to usurp Divine Law.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These then be the foundations of Justice: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possess the Right to be heard even if such speech be controversial,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possess the Right of free will to choose our actions and destiny,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possess the Right of reason that distinguishes them from lesser animals,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possess the Right to informed consent or withdraw consent,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possess the Right over their body that none may claim our flesh,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All possess the Right of our divine self that none may claim our soul.</a:t>
            </a:r>
          </a:p>
          <a:p>
            <a:pPr marL="514350" indent="-514350">
              <a:buFont typeface="+mj-lt"/>
              <a:buAutoNum type="arabicPeriod" startAt="7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Thus, no man can make a blood oath on their flesh or vow on their soul,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092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Nor may any man claim servitude or obligation under such an abomination,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For such Rights are granted solely by heaven to all people,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no man or body of jurists have the authority to usurp heaven or the gods.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Verily all true authority and power to rule is inherited from heaven,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to only those men in good faith and good character and good conscience,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Who then make a sacred oath in trust and form an office,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Into which such Divine Rights are conveyed for only so long,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As they honor their oath and obligations to serve the people.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For whenever a man who makes an oath to form a sacred trust of office,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Then breaks such an oath through prejudice or unclean hands or bad faith,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Then all such authority and power ceases from them,</a:t>
            </a:r>
          </a:p>
          <a:p>
            <a:pPr marL="514350" indent="-514350">
              <a:buFont typeface="+mj-lt"/>
              <a:buAutoNum type="arabicPeriod" startAt="85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As the cord between heaven and earth is severed and the trust dissolved.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5057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Verily no man may serve the people unless under sacred oath,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Nor may any man serve heaven unless under solemn vow.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Therefore guard your behavior and actions of office,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That though the heavens appear to fall, let justice always be done.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These be the foundations of Justice.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As to the administration of Justice these be the foundations of Due Process: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No valid action in law proceeds without first a valid cause,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no valid cause exists until such claim is first tested.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Thus the birth of all action in law must begin with the claim.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If a claim be not proven as a valid cause then the accused has nothing to answer.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Yet if the claim be proved to have merit as a cause,</a:t>
            </a:r>
          </a:p>
          <a:p>
            <a:pPr marL="514350" indent="-514350">
              <a:buFont typeface="+mj-lt"/>
              <a:buAutoNum type="arabicPeriod" startAt="97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Then all valid causes in law must be resolved.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353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Thus, he who first brings the claim must first prove its merit,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As the burden of the proof lies upon him who accuses not he who denies.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 heavy obligation then on one who first brings the controversy.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For one who brings false accusation is the gravest of transgressors,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That it injures not one law, but all heaven and all law.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Thus a valid claim in part is one in which an accuser makes a complaint,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Bringing two witnesses as proof and petitions a forum of law for remedy.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If merit of a cause be proved, the one accused must appear to answer.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one accused and any witnesses appear by summons.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When anyone be summonsed, he must immediately appear without hesitation.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If a man summonsed does not appear or refuses to appear to answer,</a:t>
            </a:r>
          </a:p>
          <a:p>
            <a:pPr marL="514350" indent="-514350">
              <a:buFont typeface="+mj-lt"/>
              <a:buAutoNum type="arabicPeriod" startAt="109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Then let him be seized by force to come and attend.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458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When anyone who has been summonsed seeks to evade, or attempts to flee,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Let the one who summons lay hands on them to prevent their escape.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One who flees fair judgment confesses his culpability.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accused cannot be judged until after the accusations be spoken,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then after the accused exercises or declines their three rights to defense,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first being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Prolocution</a:t>
            </a: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and the right to speak as a matter of law,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why the complaint and investigation should not continue,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second being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Collocution</a:t>
            </a: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as to why the complaint and accusation is false,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upon such proof why the burden should now be placed on the accuser,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And the third being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Adlocution</a:t>
            </a: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 being a final speech in defense,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Against a complaint or accusation having been heard.</a:t>
            </a:r>
          </a:p>
          <a:p>
            <a:pPr marL="514350" indent="-514350">
              <a:buFont typeface="+mj-lt"/>
              <a:buAutoNum type="arabicPeriod" startAt="121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If illness or old age hinder the appearance of the one summonsed,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124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43E34-81F6-440D-9BE3-2ADDA7C0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7E604A-042F-4DF6-9E2F-C1CC5A28E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Let the one who made the summons provide a basic means of transport.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When men wish to settle their dispute among themselves,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Then they shall have the right to make peace.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If a dispute cannot be settled before seeking a judge,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Then both the accused and the accuser must be granted equal hearing.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 accused cannot be found culpable unless three pieces of evidence may be attributed.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Judges are bound to explain the reason of their judgment.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 setting of the sun shall be the extreme limit of time within,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Which a judge must render his decision.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These be the foundations of Due Process.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These be the foundations of Rule of Law and Justice.</a:t>
            </a:r>
          </a:p>
          <a:p>
            <a:pPr marL="514350" indent="-514350">
              <a:buFont typeface="+mj-lt"/>
              <a:buAutoNum type="arabicPeriod" startAt="133"/>
            </a:pPr>
            <a:r>
              <a:rPr lang="en-US" b="0" i="1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Any law that is against such truth, cannot be law.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26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1845</Words>
  <Application>Microsoft Office PowerPoint</Application>
  <PresentationFormat>Widescreen</PresentationFormat>
  <Paragraphs>146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Georgia</vt:lpstr>
      <vt:lpstr>Office Theme</vt:lpstr>
      <vt:lpstr>The Law in 144 Phrases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Law in 144 Phrases</dc:title>
  <dc:creator>Michael Blaha</dc:creator>
  <cp:lastModifiedBy>Michael Blaha</cp:lastModifiedBy>
  <cp:revision>1</cp:revision>
  <dcterms:created xsi:type="dcterms:W3CDTF">2021-12-06T20:05:25Z</dcterms:created>
  <dcterms:modified xsi:type="dcterms:W3CDTF">2021-12-06T20:48:14Z</dcterms:modified>
</cp:coreProperties>
</file>