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8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5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FEAFC-EDE4-4B7D-8B36-09DF60634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4149F2-DDF6-4995-B6BB-5574CC0D25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24B200-E1EB-4F5C-928E-F02654C07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C135A-7411-42EE-8B3D-16C090B89B2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AB652-D05A-4642-829B-D5C623A0E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C965D-408A-4AF8-95BB-17E502E22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EEC2-FA1C-4C86-9A29-0C3886874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611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37F1C-E520-4077-B50E-015485654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FBBF7-FFAD-43FA-8D92-CBE7C0249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CA0956-4BB3-4FDC-A0A6-5A3A5ADE4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C135A-7411-42EE-8B3D-16C090B89B2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23337-9D6E-48D2-85B8-C2E8DC965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C3B37-7E08-487A-B7D7-F1A801234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EEC2-FA1C-4C86-9A29-0C3886874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83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65AAC-30B5-4AFF-972C-B2C818E6D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70238E-CFD3-4C9E-9A1F-22022DB41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E2248D-74E0-49DF-BEDF-09FE8188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C135A-7411-42EE-8B3D-16C090B89B2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A9984-096E-4A02-8C4D-4584D506D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2C44B5-5D16-476B-9E48-47D5AC6E4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EEC2-FA1C-4C86-9A29-0C3886874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992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F6FAA-52B5-416C-AFEC-B204A16B2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85B69-7407-4E4F-BC1D-5796B1F419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713578-337A-4BDD-A315-C8A9E0FFF8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07F1A8-5596-4EE5-AF94-3BBE43C79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C135A-7411-42EE-8B3D-16C090B89B2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E65357-8E62-441C-A44C-5327EDFB6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AAE699-547F-4965-99FD-976E1363B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EEC2-FA1C-4C86-9A29-0C3886874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430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8845E-3432-42CF-8BC7-9A0580483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73205B-1E98-4468-8353-78443F75E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94691C-D635-43D5-83E3-28EEE50D40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759A7C-93B4-4737-A4AF-4A2826D46D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A52597-D534-49FC-9BCE-28C3019F9A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221507-FAD2-43EA-94BC-E72D4CD41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C135A-7411-42EE-8B3D-16C090B89B2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55D8C1-D1FF-49F1-9DF7-E821A2234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8BBD6D-9575-4291-B2D0-5A9140B7E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EEC2-FA1C-4C86-9A29-0C3886874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714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23E53-B197-490B-BE34-7FEC836ED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CDFFF5-E550-4A3E-9A2D-E1A112AE5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C135A-7411-42EE-8B3D-16C090B89B2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1246C5-DE72-449C-AF89-55B1BBDF3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32AE2D-BDFD-46BA-84B1-349ADE8A5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EEC2-FA1C-4C86-9A29-0C3886874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510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CBA79D-DEB1-4A47-9681-4FDC933D6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C135A-7411-42EE-8B3D-16C090B89B2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6C3362-65E6-4D72-AA1D-4C371D990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4218B8-F0A9-4C18-8C43-7B7FAA18E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EEC2-FA1C-4C86-9A29-0C3886874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065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24945-6A33-4AA1-975D-ED20C7A46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73A38-ABFC-427F-90AD-A37FA7076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2E5646-ACAF-458B-8603-003236BD3E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632A3C-FAB3-4AE5-B45F-93BE3E172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C135A-7411-42EE-8B3D-16C090B89B2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945D8A-63EA-437C-88F0-CAAE64CB0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7CBA85-66FC-4E7D-A3AE-615DA8FC8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EEC2-FA1C-4C86-9A29-0C3886874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759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2BE46-1CC1-4C03-BB79-542B14D9A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69E3C2-6FD9-41F5-8A7E-6568DFC8FD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CCAC12-5EE9-4119-8C12-C89E87866E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6BEAF5-2985-4E26-A36D-99B4881F2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C135A-7411-42EE-8B3D-16C090B89B2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5CF4EB-122F-4799-8026-2870868B3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D6CBD6-4E0A-45A8-AE05-4CA86947B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EEC2-FA1C-4C86-9A29-0C3886874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369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63D11-56DD-453E-BECD-DFA668A91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EEB4A8-A84B-4688-BF65-A738465301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A10FD-4782-46F5-BD03-867402CF3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C135A-7411-42EE-8B3D-16C090B89B2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49FA4-0687-49FA-9171-40D536E23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489238-9FF3-4871-BB94-785D0C163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EEC2-FA1C-4C86-9A29-0C3886874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813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6CBE28-7483-4AA1-BAE8-EDF8EDD30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A2F69A-00DC-4726-A275-693EED2C4E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4EA098-5D89-4C31-85AD-0CF047C5F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C135A-7411-42EE-8B3D-16C090B89B2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2FA36-8EFA-4918-B0CE-CF259F1B9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10AE0-A80C-4657-A7A3-45CF5D394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EEEC2-FA1C-4C86-9A29-0C3886874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24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9D54D2-2E1F-425F-A24D-C81D4BF35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294DE9-71A1-4C87-8188-6A1D0AFA12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9EC5F-EB43-4C71-A824-DD72E58CDD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C135A-7411-42EE-8B3D-16C090B89B2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CB054-F115-4A46-B858-547D3C9512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56B46-34DB-4243-8179-3DCACB5E45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EEEC2-FA1C-4C86-9A29-0C3886874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461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awfulpath.com/ref/sw4qw/index.s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7D8AF-6194-4697-875F-3FEF2C8FEF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Rothchildion</a:t>
            </a:r>
            <a:r>
              <a:rPr lang="en-US" dirty="0"/>
              <a:t> Economic Model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A6FD9-5809-465A-8F06-7FB27F85BB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From “Silent Weapons for Quiet Wars”</a:t>
            </a:r>
          </a:p>
          <a:p>
            <a:r>
              <a:rPr lang="en-US" dirty="0">
                <a:hlinkClick r:id="rId2"/>
              </a:rPr>
              <a:t>https://www.lawfulpath.com/ref/sw4qw/index.shtml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166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F7B50-1C6B-4114-BED3-C4EC56F7D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Responding to the Published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6B1C8-F051-4A09-8004-731E60E4C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“exposer of the silent weapon would destroy our only hope of preserving the seed of the future true humanity”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True humanity refers to Order’s twisted, sick and self-serving perspective of bloodline preservation.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Silent weapon is the application of </a:t>
            </a:r>
            <a:r>
              <a:rPr lang="en-US" dirty="0">
                <a:solidFill>
                  <a:srgbClr val="C00000"/>
                </a:solidFill>
              </a:rPr>
              <a:t>economic induction </a:t>
            </a:r>
            <a:r>
              <a:rPr lang="en-US" dirty="0"/>
              <a:t>to establish </a:t>
            </a:r>
            <a:r>
              <a:rPr lang="en-US" dirty="0">
                <a:solidFill>
                  <a:srgbClr val="C00000"/>
                </a:solidFill>
              </a:rPr>
              <a:t>“an economy which is totally predictable and manipulatable.”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Goal is to take control of the world using </a:t>
            </a:r>
            <a:r>
              <a:rPr lang="en-US" dirty="0">
                <a:solidFill>
                  <a:srgbClr val="C00000"/>
                </a:solidFill>
              </a:rPr>
              <a:t>“a process of benevolent slavery and genocide.”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106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1412C-4CFA-4BD7-A858-F3BB3B114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“When you assume power, people soon give it to you”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B6919-EE3F-4068-9F10-2B6B0ADCE1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Mayer </a:t>
            </a:r>
            <a:r>
              <a:rPr lang="en-US" dirty="0" err="1"/>
              <a:t>Amshel</a:t>
            </a:r>
            <a:r>
              <a:rPr lang="en-US" dirty="0"/>
              <a:t> Rothchild discovered </a:t>
            </a:r>
            <a:r>
              <a:rPr lang="en-US" dirty="0">
                <a:solidFill>
                  <a:srgbClr val="C00000"/>
                </a:solidFill>
              </a:rPr>
              <a:t>“the basic principle of power, influence and control over people as applied to economics.”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He found that currency and deposit loan accounts induced people to exchange their real-wealth for the promise of greater wealth, instead of real compensation.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These notes created overconfidence and greed, enticing overprinting of currencies beyond limits of backing in precious metals or the production of goods and services</a:t>
            </a:r>
          </a:p>
        </p:txBody>
      </p:sp>
    </p:spTree>
    <p:extLst>
      <p:ext uri="{BB962C8B-B14F-4D97-AF65-F5344CB8AC3E}">
        <p14:creationId xmlns:p14="http://schemas.microsoft.com/office/powerpoint/2010/main" val="3840915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5565</TotalTime>
  <Words>190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Rothchildion Economic Model</vt:lpstr>
      <vt:lpstr>Responding to the Published Challenge</vt:lpstr>
      <vt:lpstr>“When you assume power, people soon give it to you”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Rothchildion Economic Model</dc:title>
  <dc:creator>Michael Blaha</dc:creator>
  <cp:lastModifiedBy>Michael Blaha</cp:lastModifiedBy>
  <cp:revision>6</cp:revision>
  <dcterms:created xsi:type="dcterms:W3CDTF">2019-08-25T16:28:33Z</dcterms:created>
  <dcterms:modified xsi:type="dcterms:W3CDTF">2019-08-29T13:13:58Z</dcterms:modified>
</cp:coreProperties>
</file>