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FB42C-A879-4837-999F-F1568D5F4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DA8A8B-E3DC-4644-9D9D-6F3B74C348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4C516-2DA7-43FF-B2CA-3883C0F9C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2098-851C-4F83-BBDE-D9452CD6A1F8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FAE40-1A4B-4EB3-B9D9-9D2B89298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2CF7B-6CE3-4403-B718-F6275AA49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DD9C6-646A-4EAB-9EA8-3D88F98DF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063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008AB-0B30-439C-AAC9-091B1A361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8589B-E48F-4EF5-8661-8F8D0F778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87879-D599-495F-B3C8-99FADADBA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2098-851C-4F83-BBDE-D9452CD6A1F8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A997A-4D37-4A57-A278-831898981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241A3-58E9-448A-9A87-F162E09B0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DD9C6-646A-4EAB-9EA8-3D88F98DF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886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38E9C-03E3-452E-A1E4-720656341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B3F037-469A-4FFF-89C1-B622AC50B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C0118-35DE-4613-836B-40F0DDC7E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2098-851C-4F83-BBDE-D9452CD6A1F8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D9195-A867-4907-B85B-EB6F070A9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79D23-79A9-4517-9E13-E224F3C56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DD9C6-646A-4EAB-9EA8-3D88F98DF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4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D9ED9-BF56-4C53-A621-9781735C6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94B4D-E44A-4BA6-8A46-C7E038E0F2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6B2A4A-2D3A-421A-BFF0-B708F3B0E6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C93138-A763-4D2E-AC64-2758F450D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2098-851C-4F83-BBDE-D9452CD6A1F8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DB373B-97F6-44BD-AC14-8D1154DD9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6D2D3-2ECF-4793-8565-35E2D2C88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DD9C6-646A-4EAB-9EA8-3D88F98DF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60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2C605-847D-4EFC-B7A4-A7DA32F87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1A8453-113B-4541-AF71-793729488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F7A2E2-1420-4149-8214-14A78C7707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BFE7CF-6BA1-4220-BC50-919BFB3CC3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DDC22E-62CD-4127-864F-C8BE16C29C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573C0F-DEA5-4534-BE1B-35A5C3969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2098-851C-4F83-BBDE-D9452CD6A1F8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23CC8F-1260-49E4-B95B-C0300D414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7A6792-CBCE-4460-8DBC-C259B28B4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DD9C6-646A-4EAB-9EA8-3D88F98DF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932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6646C-2229-414F-911D-F2633795B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99B7F2-8012-492F-85E6-B2DCDB129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2098-851C-4F83-BBDE-D9452CD6A1F8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A01568-64BD-4398-A95C-9DF428689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EF8468-236E-4AA4-A584-44E33E4DD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DD9C6-646A-4EAB-9EA8-3D88F98DF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12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525464-FBEE-4DBC-B563-2C1F3FB0C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2098-851C-4F83-BBDE-D9452CD6A1F8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BB98E2-5F67-4602-912A-9959ABD28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899ACF-5CDF-46BB-AA8B-0042C9335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DD9C6-646A-4EAB-9EA8-3D88F98DF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310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10E6B-C676-4515-B208-86744D062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905DD-D27E-440D-823F-94FF63946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0C8B0-DD98-4E83-959C-CDECEF4003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6C55B0-F62A-4B83-8F0C-57857256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2098-851C-4F83-BBDE-D9452CD6A1F8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3A8018-3882-4A77-B088-C153770B2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4C5877-B4D8-4462-94C9-D8900AF8F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DD9C6-646A-4EAB-9EA8-3D88F98DF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326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5C61B-1190-493E-B789-9515EA8DC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A523A4-EA7B-4C44-A767-2ED1337A8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6B151B-1A03-4559-8DB8-909A1E442D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4304D1-1FAA-417C-AFD2-4ED84C28A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2098-851C-4F83-BBDE-D9452CD6A1F8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C80FA3-45E6-4258-B43D-ABD0BB7EA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18591E-B586-44BF-95C4-0672F35FE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DD9C6-646A-4EAB-9EA8-3D88F98DF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12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DB43-E9D7-4323-9CAF-3551E29E3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17156D-3D48-486B-8232-C79384358A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57BF4-0CD9-4ADC-BF6B-13ADF23F5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2098-851C-4F83-BBDE-D9452CD6A1F8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D7C0B-DDB2-484C-9171-B7F79D09C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DA33A-5A92-4E9D-925D-5B2DB0FB9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DD9C6-646A-4EAB-9EA8-3D88F98DF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417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86543A-6DB8-44F4-82BE-22C58F1563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333D6F-F8C5-498C-B676-6BCD0C2D1C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2C126-BB2F-4A27-A952-7E3C910EB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2098-851C-4F83-BBDE-D9452CD6A1F8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93A662-5E47-4EDA-A7BC-4603F5F69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B935B-1FEA-4003-AA65-D698D76E7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DD9C6-646A-4EAB-9EA8-3D88F98DF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906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409D9F-0AB0-4742-A735-96B70AFFE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CEFF7-9536-4973-A52B-BBF82A1E8E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1D86B-4CF6-47E6-BF76-7716247CF5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E2098-851C-4F83-BBDE-D9452CD6A1F8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ECCD6-8CEB-4122-8E22-53ECA20444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8D683-2A25-4B72-A07F-C3B0B11E7C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DD9C6-646A-4EAB-9EA8-3D88F98DF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08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many, bunch, lined, different&#10;&#10;Description automatically generated">
            <a:extLst>
              <a:ext uri="{FF2B5EF4-FFF2-40B4-BE49-F238E27FC236}">
                <a16:creationId xmlns:a16="http://schemas.microsoft.com/office/drawing/2014/main" id="{BD36E270-DF9C-44B5-87E8-F1CF02B194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798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table&#10;&#10;Description automatically generated">
            <a:extLst>
              <a:ext uri="{FF2B5EF4-FFF2-40B4-BE49-F238E27FC236}">
                <a16:creationId xmlns:a16="http://schemas.microsoft.com/office/drawing/2014/main" id="{ED92B668-9BDD-4634-B0F5-6D91BA0EB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88" y="0"/>
            <a:ext cx="5143500" cy="6858000"/>
          </a:xfrm>
          <a:prstGeom prst="rect">
            <a:avLst/>
          </a:prstGeom>
        </p:spPr>
      </p:pic>
      <p:pic>
        <p:nvPicPr>
          <p:cNvPr id="5" name="Picture 4" descr="A picture containing indoor, table, photo, sitting&#10;&#10;Description automatically generated">
            <a:extLst>
              <a:ext uri="{FF2B5EF4-FFF2-40B4-BE49-F238E27FC236}">
                <a16:creationId xmlns:a16="http://schemas.microsoft.com/office/drawing/2014/main" id="{4D1601EF-304F-4D34-B215-15B8BB4A77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22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858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mans face&#10;&#10;Description automatically generated">
            <a:extLst>
              <a:ext uri="{FF2B5EF4-FFF2-40B4-BE49-F238E27FC236}">
                <a16:creationId xmlns:a16="http://schemas.microsoft.com/office/drawing/2014/main" id="{60D54C87-C7F0-4F07-AA66-1010CA0B5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429" y="3361509"/>
            <a:ext cx="3250427" cy="3445453"/>
          </a:xfrm>
          <a:prstGeom prst="rect">
            <a:avLst/>
          </a:prstGeom>
        </p:spPr>
      </p:pic>
      <p:pic>
        <p:nvPicPr>
          <p:cNvPr id="6" name="Picture 5" descr="A picture containing photo, woman, different, old&#10;&#10;Description automatically generated">
            <a:extLst>
              <a:ext uri="{FF2B5EF4-FFF2-40B4-BE49-F238E27FC236}">
                <a16:creationId xmlns:a16="http://schemas.microsoft.com/office/drawing/2014/main" id="{C0102EDC-CDE0-445B-B50B-05F4CFF9C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852" y="0"/>
            <a:ext cx="3424828" cy="3823063"/>
          </a:xfrm>
          <a:prstGeom prst="rect">
            <a:avLst/>
          </a:prstGeom>
        </p:spPr>
      </p:pic>
      <p:pic>
        <p:nvPicPr>
          <p:cNvPr id="3" name="Picture 2" descr="An old photo of a person&#10;&#10;Description automatically generated">
            <a:extLst>
              <a:ext uri="{FF2B5EF4-FFF2-40B4-BE49-F238E27FC236}">
                <a16:creationId xmlns:a16="http://schemas.microsoft.com/office/drawing/2014/main" id="{B2742D2E-7CCE-4EF7-96B8-C971C79FB9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492040" cy="3701562"/>
          </a:xfrm>
          <a:prstGeom prst="rect">
            <a:avLst/>
          </a:prstGeom>
        </p:spPr>
      </p:pic>
      <p:pic>
        <p:nvPicPr>
          <p:cNvPr id="7" name="Picture 6" descr="A close up of a person&#10;&#10;Description automatically generated">
            <a:extLst>
              <a:ext uri="{FF2B5EF4-FFF2-40B4-BE49-F238E27FC236}">
                <a16:creationId xmlns:a16="http://schemas.microsoft.com/office/drawing/2014/main" id="{310687EF-658A-4E28-B35D-5EB478E473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172" y="51038"/>
            <a:ext cx="3558514" cy="37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150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Blaha</dc:creator>
  <cp:lastModifiedBy>Michael Blaha</cp:lastModifiedBy>
  <cp:revision>1</cp:revision>
  <dcterms:created xsi:type="dcterms:W3CDTF">2020-04-03T12:48:02Z</dcterms:created>
  <dcterms:modified xsi:type="dcterms:W3CDTF">2020-04-03T12:51:49Z</dcterms:modified>
</cp:coreProperties>
</file>