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diagrams/data7.xml" ContentType="application/vnd.openxmlformats-officedocument.drawingml.diagramData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ppt/diagrams/data8.xml" ContentType="application/vnd.openxmlformats-officedocument.drawingml.diagramData+xml"/>
  <Override PartName="/ppt/diagrams/layout8.xml" ContentType="application/vnd.openxmlformats-officedocument.drawingml.diagramLayout+xml"/>
  <Override PartName="/ppt/diagrams/quickStyle8.xml" ContentType="application/vnd.openxmlformats-officedocument.drawingml.diagramStyle+xml"/>
  <Override PartName="/ppt/diagrams/colors8.xml" ContentType="application/vnd.openxmlformats-officedocument.drawingml.diagramColors+xml"/>
  <Override PartName="/ppt/diagrams/drawing8.xml" ContentType="application/vnd.ms-office.drawingml.diagramDrawing+xml"/>
  <Override PartName="/ppt/diagrams/data9.xml" ContentType="application/vnd.openxmlformats-officedocument.drawingml.diagramData+xml"/>
  <Override PartName="/ppt/diagrams/layout9.xml" ContentType="application/vnd.openxmlformats-officedocument.drawingml.diagramLayout+xml"/>
  <Override PartName="/ppt/diagrams/quickStyle9.xml" ContentType="application/vnd.openxmlformats-officedocument.drawingml.diagramStyle+xml"/>
  <Override PartName="/ppt/diagrams/colors9.xml" ContentType="application/vnd.openxmlformats-officedocument.drawingml.diagramColors+xml"/>
  <Override PartName="/ppt/diagrams/drawing9.xml" ContentType="application/vnd.ms-office.drawingml.diagramDrawing+xml"/>
  <Override PartName="/ppt/diagrams/data10.xml" ContentType="application/vnd.openxmlformats-officedocument.drawingml.diagramData+xml"/>
  <Override PartName="/ppt/diagrams/layout10.xml" ContentType="application/vnd.openxmlformats-officedocument.drawingml.diagramLayout+xml"/>
  <Override PartName="/ppt/diagrams/quickStyle10.xml" ContentType="application/vnd.openxmlformats-officedocument.drawingml.diagramStyle+xml"/>
  <Override PartName="/ppt/diagrams/colors10.xml" ContentType="application/vnd.openxmlformats-officedocument.drawingml.diagramColors+xml"/>
  <Override PartName="/ppt/diagrams/drawing10.xml" ContentType="application/vnd.ms-office.drawingml.diagramDrawing+xml"/>
  <Override PartName="/ppt/diagrams/data11.xml" ContentType="application/vnd.openxmlformats-officedocument.drawingml.diagramData+xml"/>
  <Override PartName="/ppt/diagrams/layout11.xml" ContentType="application/vnd.openxmlformats-officedocument.drawingml.diagramLayout+xml"/>
  <Override PartName="/ppt/diagrams/quickStyle11.xml" ContentType="application/vnd.openxmlformats-officedocument.drawingml.diagramStyle+xml"/>
  <Override PartName="/ppt/diagrams/colors11.xml" ContentType="application/vnd.openxmlformats-officedocument.drawingml.diagramColors+xml"/>
  <Override PartName="/ppt/diagrams/drawing11.xml" ContentType="application/vnd.ms-office.drawingml.diagramDrawing+xml"/>
  <Override PartName="/ppt/diagrams/data12.xml" ContentType="application/vnd.openxmlformats-officedocument.drawingml.diagramData+xml"/>
  <Override PartName="/ppt/diagrams/layout12.xml" ContentType="application/vnd.openxmlformats-officedocument.drawingml.diagramLayout+xml"/>
  <Override PartName="/ppt/diagrams/quickStyle12.xml" ContentType="application/vnd.openxmlformats-officedocument.drawingml.diagramStyle+xml"/>
  <Override PartName="/ppt/diagrams/colors12.xml" ContentType="application/vnd.openxmlformats-officedocument.drawingml.diagramColors+xml"/>
  <Override PartName="/ppt/diagrams/drawing12.xml" ContentType="application/vnd.ms-office.drawingml.diagramDrawing+xml"/>
  <Override PartName="/ppt/diagrams/data13.xml" ContentType="application/vnd.openxmlformats-officedocument.drawingml.diagramData+xml"/>
  <Override PartName="/ppt/diagrams/layout13.xml" ContentType="application/vnd.openxmlformats-officedocument.drawingml.diagramLayout+xml"/>
  <Override PartName="/ppt/diagrams/quickStyle13.xml" ContentType="application/vnd.openxmlformats-officedocument.drawingml.diagramStyle+xml"/>
  <Override PartName="/ppt/diagrams/colors13.xml" ContentType="application/vnd.openxmlformats-officedocument.drawingml.diagramColors+xml"/>
  <Override PartName="/ppt/diagrams/drawing13.xml" ContentType="application/vnd.ms-office.drawingml.diagramDrawing+xml"/>
  <Override PartName="/ppt/diagrams/data14.xml" ContentType="application/vnd.openxmlformats-officedocument.drawingml.diagramData+xml"/>
  <Override PartName="/ppt/diagrams/layout14.xml" ContentType="application/vnd.openxmlformats-officedocument.drawingml.diagramLayout+xml"/>
  <Override PartName="/ppt/diagrams/quickStyle14.xml" ContentType="application/vnd.openxmlformats-officedocument.drawingml.diagramStyle+xml"/>
  <Override PartName="/ppt/diagrams/colors14.xml" ContentType="application/vnd.openxmlformats-officedocument.drawingml.diagramColors+xml"/>
  <Override PartName="/ppt/diagrams/drawing14.xml" ContentType="application/vnd.ms-office.drawingml.diagramDrawing+xml"/>
  <Override PartName="/ppt/diagrams/data15.xml" ContentType="application/vnd.openxmlformats-officedocument.drawingml.diagramData+xml"/>
  <Override PartName="/ppt/diagrams/layout15.xml" ContentType="application/vnd.openxmlformats-officedocument.drawingml.diagramLayout+xml"/>
  <Override PartName="/ppt/diagrams/quickStyle15.xml" ContentType="application/vnd.openxmlformats-officedocument.drawingml.diagramStyle+xml"/>
  <Override PartName="/ppt/diagrams/colors15.xml" ContentType="application/vnd.openxmlformats-officedocument.drawingml.diagramColors+xml"/>
  <Override PartName="/ppt/diagrams/drawing15.xml" ContentType="application/vnd.ms-office.drawingml.diagramDrawing+xml"/>
  <Override PartName="/ppt/diagrams/data16.xml" ContentType="application/vnd.openxmlformats-officedocument.drawingml.diagramData+xml"/>
  <Override PartName="/ppt/diagrams/layout16.xml" ContentType="application/vnd.openxmlformats-officedocument.drawingml.diagramLayout+xml"/>
  <Override PartName="/ppt/diagrams/quickStyle16.xml" ContentType="application/vnd.openxmlformats-officedocument.drawingml.diagramStyle+xml"/>
  <Override PartName="/ppt/diagrams/colors16.xml" ContentType="application/vnd.openxmlformats-officedocument.drawingml.diagramColors+xml"/>
  <Override PartName="/ppt/diagrams/drawing16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8" r:id="rId3"/>
    <p:sldId id="260" r:id="rId4"/>
    <p:sldId id="262" r:id="rId5"/>
    <p:sldId id="264" r:id="rId6"/>
    <p:sldId id="265" r:id="rId7"/>
    <p:sldId id="266" r:id="rId8"/>
    <p:sldId id="267" r:id="rId9"/>
    <p:sldId id="268" r:id="rId10"/>
    <p:sldId id="269" r:id="rId11"/>
    <p:sldId id="270" r:id="rId12"/>
    <p:sldId id="271" r:id="rId1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336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8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9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0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6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3A7DB834-06B0-4A9E-9A86-9C1903AD47D5}" type="doc">
      <dgm:prSet loTypeId="urn:microsoft.com/office/officeart/2005/8/layout/radial1" loCatId="relationship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GB"/>
        </a:p>
      </dgm:t>
    </dgm:pt>
    <dgm:pt modelId="{39A13C5D-1DC4-4152-930D-C1217629DD9F}">
      <dgm:prSet phldrT="[Text]"/>
      <dgm:spPr/>
      <dgm:t>
        <a:bodyPr/>
        <a:lstStyle/>
        <a:p>
          <a:pPr algn="ctr"/>
          <a:r>
            <a:rPr lang="en-GB"/>
            <a:t>FULL OF LOVE</a:t>
          </a:r>
        </a:p>
      </dgm:t>
    </dgm:pt>
    <dgm:pt modelId="{CDD5B44B-1D0C-471E-B1D2-611BA3BE01A5}" type="parTrans" cxnId="{081B963B-6BCE-4C63-A95A-793C572CA28A}">
      <dgm:prSet/>
      <dgm:spPr/>
      <dgm:t>
        <a:bodyPr/>
        <a:lstStyle/>
        <a:p>
          <a:pPr algn="ctr"/>
          <a:endParaRPr lang="en-GB"/>
        </a:p>
      </dgm:t>
    </dgm:pt>
    <dgm:pt modelId="{16600868-EC77-4933-99E9-0B9501C04EDD}" type="sibTrans" cxnId="{081B963B-6BCE-4C63-A95A-793C572CA28A}">
      <dgm:prSet/>
      <dgm:spPr/>
      <dgm:t>
        <a:bodyPr/>
        <a:lstStyle/>
        <a:p>
          <a:pPr algn="ctr"/>
          <a:endParaRPr lang="en-GB"/>
        </a:p>
      </dgm:t>
    </dgm:pt>
    <dgm:pt modelId="{D0D91B48-BA84-4D97-A79D-C06E902C4AC9}">
      <dgm:prSet phldrT="[Text]"/>
      <dgm:spPr/>
      <dgm:t>
        <a:bodyPr/>
        <a:lstStyle/>
        <a:p>
          <a:pPr algn="ctr"/>
          <a:r>
            <a:rPr lang="en-GB"/>
            <a:t>WEALTHY</a:t>
          </a:r>
        </a:p>
        <a:p>
          <a:pPr algn="ctr"/>
          <a:r>
            <a:rPr lang="en-GB"/>
            <a:t>AREA</a:t>
          </a:r>
        </a:p>
      </dgm:t>
    </dgm:pt>
    <dgm:pt modelId="{90EA38CA-1D74-4B79-892F-977819002974}" type="parTrans" cxnId="{09AC98D2-4AA1-40A8-83DC-C99BCACBEF0D}">
      <dgm:prSet/>
      <dgm:spPr/>
      <dgm:t>
        <a:bodyPr/>
        <a:lstStyle/>
        <a:p>
          <a:pPr algn="ctr"/>
          <a:endParaRPr lang="en-GB"/>
        </a:p>
      </dgm:t>
    </dgm:pt>
    <dgm:pt modelId="{E59D9170-984F-4096-B3A7-E30269D4FDF7}" type="sibTrans" cxnId="{09AC98D2-4AA1-40A8-83DC-C99BCACBEF0D}">
      <dgm:prSet/>
      <dgm:spPr/>
      <dgm:t>
        <a:bodyPr/>
        <a:lstStyle/>
        <a:p>
          <a:pPr algn="ctr"/>
          <a:endParaRPr lang="en-GB"/>
        </a:p>
      </dgm:t>
    </dgm:pt>
    <dgm:pt modelId="{93C427CC-278E-4F03-9DE3-CFE76665162A}">
      <dgm:prSet phldrT="[Text]"/>
      <dgm:spPr/>
      <dgm:t>
        <a:bodyPr/>
        <a:lstStyle/>
        <a:p>
          <a:pPr algn="ctr"/>
          <a:r>
            <a:rPr lang="en-GB"/>
            <a:t>SOCIETY</a:t>
          </a:r>
        </a:p>
      </dgm:t>
    </dgm:pt>
    <dgm:pt modelId="{C25B8217-BB24-450A-A628-17CCCC1FD018}" type="parTrans" cxnId="{B98299AE-E424-4ABA-86F7-1D21D163C575}">
      <dgm:prSet/>
      <dgm:spPr/>
      <dgm:t>
        <a:bodyPr/>
        <a:lstStyle/>
        <a:p>
          <a:pPr algn="ctr"/>
          <a:endParaRPr lang="en-GB"/>
        </a:p>
      </dgm:t>
    </dgm:pt>
    <dgm:pt modelId="{1F3DF6AA-31B3-4861-B15C-FEE07208E926}" type="sibTrans" cxnId="{B98299AE-E424-4ABA-86F7-1D21D163C575}">
      <dgm:prSet/>
      <dgm:spPr/>
      <dgm:t>
        <a:bodyPr/>
        <a:lstStyle/>
        <a:p>
          <a:pPr algn="ctr"/>
          <a:endParaRPr lang="en-GB"/>
        </a:p>
      </dgm:t>
    </dgm:pt>
    <dgm:pt modelId="{C2720122-23AA-4CA4-8F03-662BD0FE1A90}">
      <dgm:prSet phldrT="[Text]"/>
      <dgm:spPr/>
      <dgm:t>
        <a:bodyPr/>
        <a:lstStyle/>
        <a:p>
          <a:pPr algn="ctr"/>
          <a:r>
            <a:rPr lang="en-GB"/>
            <a:t>POOR</a:t>
          </a:r>
        </a:p>
        <a:p>
          <a:pPr algn="ctr"/>
          <a:r>
            <a:rPr lang="en-GB"/>
            <a:t>AREA</a:t>
          </a:r>
        </a:p>
      </dgm:t>
    </dgm:pt>
    <dgm:pt modelId="{2E057A17-FD0D-416D-BC7E-0AE051D056AE}" type="parTrans" cxnId="{7C3AFD6A-F98A-4D5B-BD3C-3CD3BDF4464D}">
      <dgm:prSet/>
      <dgm:spPr/>
      <dgm:t>
        <a:bodyPr/>
        <a:lstStyle/>
        <a:p>
          <a:pPr algn="ctr"/>
          <a:endParaRPr lang="en-GB"/>
        </a:p>
      </dgm:t>
    </dgm:pt>
    <dgm:pt modelId="{00EE60C4-5761-4473-B6B4-7B1DD7D95756}" type="sibTrans" cxnId="{7C3AFD6A-F98A-4D5B-BD3C-3CD3BDF4464D}">
      <dgm:prSet/>
      <dgm:spPr/>
      <dgm:t>
        <a:bodyPr/>
        <a:lstStyle/>
        <a:p>
          <a:pPr algn="ctr"/>
          <a:endParaRPr lang="en-GB"/>
        </a:p>
      </dgm:t>
    </dgm:pt>
    <dgm:pt modelId="{C9E8FADE-7B0B-432A-97B0-C00E6F97F01B}">
      <dgm:prSet phldrT="[Text]"/>
      <dgm:spPr/>
      <dgm:t>
        <a:bodyPr/>
        <a:lstStyle/>
        <a:p>
          <a:pPr algn="ctr"/>
          <a:r>
            <a:rPr lang="en-GB"/>
            <a:t>HOME</a:t>
          </a:r>
        </a:p>
      </dgm:t>
    </dgm:pt>
    <dgm:pt modelId="{29E9CC74-8AE4-48DF-8B70-21C048B11BF5}" type="parTrans" cxnId="{B7D57FC8-1120-4617-9810-E893F1CEFA3D}">
      <dgm:prSet/>
      <dgm:spPr/>
      <dgm:t>
        <a:bodyPr/>
        <a:lstStyle/>
        <a:p>
          <a:pPr algn="ctr"/>
          <a:endParaRPr lang="en-GB"/>
        </a:p>
      </dgm:t>
    </dgm:pt>
    <dgm:pt modelId="{47ED1451-7739-40BF-A9F4-CD24E52CED02}" type="sibTrans" cxnId="{B7D57FC8-1120-4617-9810-E893F1CEFA3D}">
      <dgm:prSet/>
      <dgm:spPr/>
      <dgm:t>
        <a:bodyPr/>
        <a:lstStyle/>
        <a:p>
          <a:pPr algn="ctr"/>
          <a:endParaRPr lang="en-GB"/>
        </a:p>
      </dgm:t>
    </dgm:pt>
    <dgm:pt modelId="{C2F1E9C3-FDD2-42DC-8945-06BFFEB86143}" type="pres">
      <dgm:prSet presAssocID="{3A7DB834-06B0-4A9E-9A86-9C1903AD47D5}" presName="cycle" presStyleCnt="0">
        <dgm:presLayoutVars>
          <dgm:chMax val="1"/>
          <dgm:dir/>
          <dgm:animLvl val="ctr"/>
          <dgm:resizeHandles val="exact"/>
        </dgm:presLayoutVars>
      </dgm:prSet>
      <dgm:spPr/>
      <dgm:t>
        <a:bodyPr/>
        <a:lstStyle/>
        <a:p>
          <a:endParaRPr lang="en-GB"/>
        </a:p>
      </dgm:t>
    </dgm:pt>
    <dgm:pt modelId="{AA831DF8-BD24-4778-8367-CEE517A5CCFF}" type="pres">
      <dgm:prSet presAssocID="{39A13C5D-1DC4-4152-930D-C1217629DD9F}" presName="centerShape" presStyleLbl="node0" presStyleIdx="0" presStyleCnt="1"/>
      <dgm:spPr/>
      <dgm:t>
        <a:bodyPr/>
        <a:lstStyle/>
        <a:p>
          <a:endParaRPr lang="en-GB"/>
        </a:p>
      </dgm:t>
    </dgm:pt>
    <dgm:pt modelId="{8B10E49C-7C8A-4BAA-95BE-5134AFD03739}" type="pres">
      <dgm:prSet presAssocID="{90EA38CA-1D74-4B79-892F-977819002974}" presName="Name9" presStyleLbl="parChTrans1D2" presStyleIdx="0" presStyleCnt="4"/>
      <dgm:spPr/>
      <dgm:t>
        <a:bodyPr/>
        <a:lstStyle/>
        <a:p>
          <a:endParaRPr lang="en-GB"/>
        </a:p>
      </dgm:t>
    </dgm:pt>
    <dgm:pt modelId="{7FB75E79-8633-44C0-BCA7-298594E245BF}" type="pres">
      <dgm:prSet presAssocID="{90EA38CA-1D74-4B79-892F-977819002974}" presName="connTx" presStyleLbl="parChTrans1D2" presStyleIdx="0" presStyleCnt="4"/>
      <dgm:spPr/>
      <dgm:t>
        <a:bodyPr/>
        <a:lstStyle/>
        <a:p>
          <a:endParaRPr lang="en-GB"/>
        </a:p>
      </dgm:t>
    </dgm:pt>
    <dgm:pt modelId="{8E70EB68-E7C7-4D7A-9531-AA1A64389104}" type="pres">
      <dgm:prSet presAssocID="{D0D91B48-BA84-4D97-A79D-C06E902C4AC9}" presName="node" presStyleLbl="node1" presStyleIdx="0" presStyleCnt="4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ECF4B45B-A5CE-42B4-814B-302B96C0A7CA}" type="pres">
      <dgm:prSet presAssocID="{C25B8217-BB24-450A-A628-17CCCC1FD018}" presName="Name9" presStyleLbl="parChTrans1D2" presStyleIdx="1" presStyleCnt="4"/>
      <dgm:spPr/>
      <dgm:t>
        <a:bodyPr/>
        <a:lstStyle/>
        <a:p>
          <a:endParaRPr lang="en-GB"/>
        </a:p>
      </dgm:t>
    </dgm:pt>
    <dgm:pt modelId="{8668351A-7423-436B-A090-00B1D849D3B8}" type="pres">
      <dgm:prSet presAssocID="{C25B8217-BB24-450A-A628-17CCCC1FD018}" presName="connTx" presStyleLbl="parChTrans1D2" presStyleIdx="1" presStyleCnt="4"/>
      <dgm:spPr/>
      <dgm:t>
        <a:bodyPr/>
        <a:lstStyle/>
        <a:p>
          <a:endParaRPr lang="en-GB"/>
        </a:p>
      </dgm:t>
    </dgm:pt>
    <dgm:pt modelId="{03AD3D0D-6FD8-475D-9885-152AFC553A8A}" type="pres">
      <dgm:prSet presAssocID="{93C427CC-278E-4F03-9DE3-CFE76665162A}" presName="node" presStyleLbl="node1" presStyleIdx="1" presStyleCnt="4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5DC11CE6-166B-419F-94B1-EF55CE799FA3}" type="pres">
      <dgm:prSet presAssocID="{2E057A17-FD0D-416D-BC7E-0AE051D056AE}" presName="Name9" presStyleLbl="parChTrans1D2" presStyleIdx="2" presStyleCnt="4"/>
      <dgm:spPr/>
      <dgm:t>
        <a:bodyPr/>
        <a:lstStyle/>
        <a:p>
          <a:endParaRPr lang="en-GB"/>
        </a:p>
      </dgm:t>
    </dgm:pt>
    <dgm:pt modelId="{F1D2D66D-7A32-4F20-929C-93078766247B}" type="pres">
      <dgm:prSet presAssocID="{2E057A17-FD0D-416D-BC7E-0AE051D056AE}" presName="connTx" presStyleLbl="parChTrans1D2" presStyleIdx="2" presStyleCnt="4"/>
      <dgm:spPr/>
      <dgm:t>
        <a:bodyPr/>
        <a:lstStyle/>
        <a:p>
          <a:endParaRPr lang="en-GB"/>
        </a:p>
      </dgm:t>
    </dgm:pt>
    <dgm:pt modelId="{42C3E639-B87F-44C5-AA75-A21B416BE301}" type="pres">
      <dgm:prSet presAssocID="{C2720122-23AA-4CA4-8F03-662BD0FE1A90}" presName="node" presStyleLbl="node1" presStyleIdx="2" presStyleCnt="4" custScaleX="93237" custScaleY="93237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651331BB-8204-4339-ADEA-153ED861B5BD}" type="pres">
      <dgm:prSet presAssocID="{29E9CC74-8AE4-48DF-8B70-21C048B11BF5}" presName="Name9" presStyleLbl="parChTrans1D2" presStyleIdx="3" presStyleCnt="4"/>
      <dgm:spPr/>
      <dgm:t>
        <a:bodyPr/>
        <a:lstStyle/>
        <a:p>
          <a:endParaRPr lang="en-GB"/>
        </a:p>
      </dgm:t>
    </dgm:pt>
    <dgm:pt modelId="{02A1F061-7F1A-4BAA-AC8A-BB4E2F86B86E}" type="pres">
      <dgm:prSet presAssocID="{29E9CC74-8AE4-48DF-8B70-21C048B11BF5}" presName="connTx" presStyleLbl="parChTrans1D2" presStyleIdx="3" presStyleCnt="4"/>
      <dgm:spPr/>
      <dgm:t>
        <a:bodyPr/>
        <a:lstStyle/>
        <a:p>
          <a:endParaRPr lang="en-GB"/>
        </a:p>
      </dgm:t>
    </dgm:pt>
    <dgm:pt modelId="{42D35A66-14CF-4D14-9A95-117D20D65D4D}" type="pres">
      <dgm:prSet presAssocID="{C9E8FADE-7B0B-432A-97B0-C00E6F97F01B}" presName="node" presStyleLbl="node1" presStyleIdx="3" presStyleCnt="4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</dgm:ptLst>
  <dgm:cxnLst>
    <dgm:cxn modelId="{9A6B095B-9F67-4030-B7F4-D033ABA37A4F}" type="presOf" srcId="{29E9CC74-8AE4-48DF-8B70-21C048B11BF5}" destId="{02A1F061-7F1A-4BAA-AC8A-BB4E2F86B86E}" srcOrd="1" destOrd="0" presId="urn:microsoft.com/office/officeart/2005/8/layout/radial1"/>
    <dgm:cxn modelId="{A324A548-E16E-4C3D-98A8-D628C6336B04}" type="presOf" srcId="{90EA38CA-1D74-4B79-892F-977819002974}" destId="{8B10E49C-7C8A-4BAA-95BE-5134AFD03739}" srcOrd="0" destOrd="0" presId="urn:microsoft.com/office/officeart/2005/8/layout/radial1"/>
    <dgm:cxn modelId="{7C3AFD6A-F98A-4D5B-BD3C-3CD3BDF4464D}" srcId="{39A13C5D-1DC4-4152-930D-C1217629DD9F}" destId="{C2720122-23AA-4CA4-8F03-662BD0FE1A90}" srcOrd="2" destOrd="0" parTransId="{2E057A17-FD0D-416D-BC7E-0AE051D056AE}" sibTransId="{00EE60C4-5761-4473-B6B4-7B1DD7D95756}"/>
    <dgm:cxn modelId="{A97EC075-78D1-4288-8411-1B30DA9C75AB}" type="presOf" srcId="{D0D91B48-BA84-4D97-A79D-C06E902C4AC9}" destId="{8E70EB68-E7C7-4D7A-9531-AA1A64389104}" srcOrd="0" destOrd="0" presId="urn:microsoft.com/office/officeart/2005/8/layout/radial1"/>
    <dgm:cxn modelId="{20ECAF5F-E8E1-4A07-B6F1-9D12845EA66F}" type="presOf" srcId="{C2720122-23AA-4CA4-8F03-662BD0FE1A90}" destId="{42C3E639-B87F-44C5-AA75-A21B416BE301}" srcOrd="0" destOrd="0" presId="urn:microsoft.com/office/officeart/2005/8/layout/radial1"/>
    <dgm:cxn modelId="{09AC98D2-4AA1-40A8-83DC-C99BCACBEF0D}" srcId="{39A13C5D-1DC4-4152-930D-C1217629DD9F}" destId="{D0D91B48-BA84-4D97-A79D-C06E902C4AC9}" srcOrd="0" destOrd="0" parTransId="{90EA38CA-1D74-4B79-892F-977819002974}" sibTransId="{E59D9170-984F-4096-B3A7-E30269D4FDF7}"/>
    <dgm:cxn modelId="{1BACE276-BB23-4917-9468-75724A055641}" type="presOf" srcId="{2E057A17-FD0D-416D-BC7E-0AE051D056AE}" destId="{5DC11CE6-166B-419F-94B1-EF55CE799FA3}" srcOrd="0" destOrd="0" presId="urn:microsoft.com/office/officeart/2005/8/layout/radial1"/>
    <dgm:cxn modelId="{D9D49220-9B98-4741-8ECD-FD289355BFAB}" type="presOf" srcId="{3A7DB834-06B0-4A9E-9A86-9C1903AD47D5}" destId="{C2F1E9C3-FDD2-42DC-8945-06BFFEB86143}" srcOrd="0" destOrd="0" presId="urn:microsoft.com/office/officeart/2005/8/layout/radial1"/>
    <dgm:cxn modelId="{B45DB59D-0216-4275-91C3-16C1951B1D28}" type="presOf" srcId="{39A13C5D-1DC4-4152-930D-C1217629DD9F}" destId="{AA831DF8-BD24-4778-8367-CEE517A5CCFF}" srcOrd="0" destOrd="0" presId="urn:microsoft.com/office/officeart/2005/8/layout/radial1"/>
    <dgm:cxn modelId="{388AC45B-B245-4890-9BCB-91A7F8AFE220}" type="presOf" srcId="{C9E8FADE-7B0B-432A-97B0-C00E6F97F01B}" destId="{42D35A66-14CF-4D14-9A95-117D20D65D4D}" srcOrd="0" destOrd="0" presId="urn:microsoft.com/office/officeart/2005/8/layout/radial1"/>
    <dgm:cxn modelId="{081B963B-6BCE-4C63-A95A-793C572CA28A}" srcId="{3A7DB834-06B0-4A9E-9A86-9C1903AD47D5}" destId="{39A13C5D-1DC4-4152-930D-C1217629DD9F}" srcOrd="0" destOrd="0" parTransId="{CDD5B44B-1D0C-471E-B1D2-611BA3BE01A5}" sibTransId="{16600868-EC77-4933-99E9-0B9501C04EDD}"/>
    <dgm:cxn modelId="{B7D57FC8-1120-4617-9810-E893F1CEFA3D}" srcId="{39A13C5D-1DC4-4152-930D-C1217629DD9F}" destId="{C9E8FADE-7B0B-432A-97B0-C00E6F97F01B}" srcOrd="3" destOrd="0" parTransId="{29E9CC74-8AE4-48DF-8B70-21C048B11BF5}" sibTransId="{47ED1451-7739-40BF-A9F4-CD24E52CED02}"/>
    <dgm:cxn modelId="{B98299AE-E424-4ABA-86F7-1D21D163C575}" srcId="{39A13C5D-1DC4-4152-930D-C1217629DD9F}" destId="{93C427CC-278E-4F03-9DE3-CFE76665162A}" srcOrd="1" destOrd="0" parTransId="{C25B8217-BB24-450A-A628-17CCCC1FD018}" sibTransId="{1F3DF6AA-31B3-4861-B15C-FEE07208E926}"/>
    <dgm:cxn modelId="{5B9B978A-1FE4-452F-8197-819013F707E9}" type="presOf" srcId="{C25B8217-BB24-450A-A628-17CCCC1FD018}" destId="{8668351A-7423-436B-A090-00B1D849D3B8}" srcOrd="1" destOrd="0" presId="urn:microsoft.com/office/officeart/2005/8/layout/radial1"/>
    <dgm:cxn modelId="{8E21D1CC-45E1-4E95-AB5B-B5995F95A986}" type="presOf" srcId="{93C427CC-278E-4F03-9DE3-CFE76665162A}" destId="{03AD3D0D-6FD8-475D-9885-152AFC553A8A}" srcOrd="0" destOrd="0" presId="urn:microsoft.com/office/officeart/2005/8/layout/radial1"/>
    <dgm:cxn modelId="{87E5A966-235D-44A8-9CB9-31E827212884}" type="presOf" srcId="{90EA38CA-1D74-4B79-892F-977819002974}" destId="{7FB75E79-8633-44C0-BCA7-298594E245BF}" srcOrd="1" destOrd="0" presId="urn:microsoft.com/office/officeart/2005/8/layout/radial1"/>
    <dgm:cxn modelId="{9D477E89-E847-4BD0-9900-985C581D344F}" type="presOf" srcId="{C25B8217-BB24-450A-A628-17CCCC1FD018}" destId="{ECF4B45B-A5CE-42B4-814B-302B96C0A7CA}" srcOrd="0" destOrd="0" presId="urn:microsoft.com/office/officeart/2005/8/layout/radial1"/>
    <dgm:cxn modelId="{205BF4A1-39F6-4A47-9B5E-17C18C72834D}" type="presOf" srcId="{29E9CC74-8AE4-48DF-8B70-21C048B11BF5}" destId="{651331BB-8204-4339-ADEA-153ED861B5BD}" srcOrd="0" destOrd="0" presId="urn:microsoft.com/office/officeart/2005/8/layout/radial1"/>
    <dgm:cxn modelId="{E6F07753-0220-45C6-8DB5-DD048EAE4777}" type="presOf" srcId="{2E057A17-FD0D-416D-BC7E-0AE051D056AE}" destId="{F1D2D66D-7A32-4F20-929C-93078766247B}" srcOrd="1" destOrd="0" presId="urn:microsoft.com/office/officeart/2005/8/layout/radial1"/>
    <dgm:cxn modelId="{FFA34287-C162-4C01-903B-76D00C126AE1}" type="presParOf" srcId="{C2F1E9C3-FDD2-42DC-8945-06BFFEB86143}" destId="{AA831DF8-BD24-4778-8367-CEE517A5CCFF}" srcOrd="0" destOrd="0" presId="urn:microsoft.com/office/officeart/2005/8/layout/radial1"/>
    <dgm:cxn modelId="{EFE6F3EE-1082-4939-8C37-FEC320EAD27B}" type="presParOf" srcId="{C2F1E9C3-FDD2-42DC-8945-06BFFEB86143}" destId="{8B10E49C-7C8A-4BAA-95BE-5134AFD03739}" srcOrd="1" destOrd="0" presId="urn:microsoft.com/office/officeart/2005/8/layout/radial1"/>
    <dgm:cxn modelId="{32111160-9491-41ED-B8E5-3C549BDB5E32}" type="presParOf" srcId="{8B10E49C-7C8A-4BAA-95BE-5134AFD03739}" destId="{7FB75E79-8633-44C0-BCA7-298594E245BF}" srcOrd="0" destOrd="0" presId="urn:microsoft.com/office/officeart/2005/8/layout/radial1"/>
    <dgm:cxn modelId="{CCA7DA8E-CC93-4960-8730-2E393C8D9DA0}" type="presParOf" srcId="{C2F1E9C3-FDD2-42DC-8945-06BFFEB86143}" destId="{8E70EB68-E7C7-4D7A-9531-AA1A64389104}" srcOrd="2" destOrd="0" presId="urn:microsoft.com/office/officeart/2005/8/layout/radial1"/>
    <dgm:cxn modelId="{3FBD0477-CD6C-4036-8680-FB9A68EAABD6}" type="presParOf" srcId="{C2F1E9C3-FDD2-42DC-8945-06BFFEB86143}" destId="{ECF4B45B-A5CE-42B4-814B-302B96C0A7CA}" srcOrd="3" destOrd="0" presId="urn:microsoft.com/office/officeart/2005/8/layout/radial1"/>
    <dgm:cxn modelId="{468DBC8C-C467-4380-8F52-EEFB488A75C4}" type="presParOf" srcId="{ECF4B45B-A5CE-42B4-814B-302B96C0A7CA}" destId="{8668351A-7423-436B-A090-00B1D849D3B8}" srcOrd="0" destOrd="0" presId="urn:microsoft.com/office/officeart/2005/8/layout/radial1"/>
    <dgm:cxn modelId="{1D254E47-02F5-4D08-AA32-98F1FE153759}" type="presParOf" srcId="{C2F1E9C3-FDD2-42DC-8945-06BFFEB86143}" destId="{03AD3D0D-6FD8-475D-9885-152AFC553A8A}" srcOrd="4" destOrd="0" presId="urn:microsoft.com/office/officeart/2005/8/layout/radial1"/>
    <dgm:cxn modelId="{649FB2D8-53C7-433E-8736-ACC35079CE14}" type="presParOf" srcId="{C2F1E9C3-FDD2-42DC-8945-06BFFEB86143}" destId="{5DC11CE6-166B-419F-94B1-EF55CE799FA3}" srcOrd="5" destOrd="0" presId="urn:microsoft.com/office/officeart/2005/8/layout/radial1"/>
    <dgm:cxn modelId="{CE49883E-E665-497B-8E26-713899C27811}" type="presParOf" srcId="{5DC11CE6-166B-419F-94B1-EF55CE799FA3}" destId="{F1D2D66D-7A32-4F20-929C-93078766247B}" srcOrd="0" destOrd="0" presId="urn:microsoft.com/office/officeart/2005/8/layout/radial1"/>
    <dgm:cxn modelId="{E9CC5A89-EB98-4A90-8EC0-C1C64A2D22D6}" type="presParOf" srcId="{C2F1E9C3-FDD2-42DC-8945-06BFFEB86143}" destId="{42C3E639-B87F-44C5-AA75-A21B416BE301}" srcOrd="6" destOrd="0" presId="urn:microsoft.com/office/officeart/2005/8/layout/radial1"/>
    <dgm:cxn modelId="{AEE37286-EE6F-427C-B383-97EDADE22C22}" type="presParOf" srcId="{C2F1E9C3-FDD2-42DC-8945-06BFFEB86143}" destId="{651331BB-8204-4339-ADEA-153ED861B5BD}" srcOrd="7" destOrd="0" presId="urn:microsoft.com/office/officeart/2005/8/layout/radial1"/>
    <dgm:cxn modelId="{8A59B8FF-82C5-44FA-9154-DF3E6A8903E0}" type="presParOf" srcId="{651331BB-8204-4339-ADEA-153ED861B5BD}" destId="{02A1F061-7F1A-4BAA-AC8A-BB4E2F86B86E}" srcOrd="0" destOrd="0" presId="urn:microsoft.com/office/officeart/2005/8/layout/radial1"/>
    <dgm:cxn modelId="{E39EA6D9-0D75-4454-838B-CD83643B3905}" type="presParOf" srcId="{C2F1E9C3-FDD2-42DC-8945-06BFFEB86143}" destId="{42D35A66-14CF-4D14-9A95-117D20D65D4D}" srcOrd="8" destOrd="0" presId="urn:microsoft.com/office/officeart/2005/8/layout/radial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3A7DB834-06B0-4A9E-9A86-9C1903AD47D5}" type="doc">
      <dgm:prSet loTypeId="urn:microsoft.com/office/officeart/2005/8/layout/radial1" loCatId="relationship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GB"/>
        </a:p>
      </dgm:t>
    </dgm:pt>
    <dgm:pt modelId="{39A13C5D-1DC4-4152-930D-C1217629DD9F}">
      <dgm:prSet phldrT="[Text]"/>
      <dgm:spPr/>
      <dgm:t>
        <a:bodyPr/>
        <a:lstStyle/>
        <a:p>
          <a:pPr algn="ctr"/>
          <a:r>
            <a:rPr lang="en-GB" dirty="0"/>
            <a:t>WEALTHY</a:t>
          </a:r>
        </a:p>
        <a:p>
          <a:pPr algn="ctr"/>
          <a:r>
            <a:rPr lang="en-GB" dirty="0"/>
            <a:t>AREA</a:t>
          </a:r>
        </a:p>
      </dgm:t>
    </dgm:pt>
    <dgm:pt modelId="{CDD5B44B-1D0C-471E-B1D2-611BA3BE01A5}" type="parTrans" cxnId="{081B963B-6BCE-4C63-A95A-793C572CA28A}">
      <dgm:prSet/>
      <dgm:spPr/>
      <dgm:t>
        <a:bodyPr/>
        <a:lstStyle/>
        <a:p>
          <a:pPr algn="ctr"/>
          <a:endParaRPr lang="en-GB"/>
        </a:p>
      </dgm:t>
    </dgm:pt>
    <dgm:pt modelId="{16600868-EC77-4933-99E9-0B9501C04EDD}" type="sibTrans" cxnId="{081B963B-6BCE-4C63-A95A-793C572CA28A}">
      <dgm:prSet/>
      <dgm:spPr/>
      <dgm:t>
        <a:bodyPr/>
        <a:lstStyle/>
        <a:p>
          <a:pPr algn="ctr"/>
          <a:endParaRPr lang="en-GB"/>
        </a:p>
      </dgm:t>
    </dgm:pt>
    <dgm:pt modelId="{D0D91B48-BA84-4D97-A79D-C06E902C4AC9}">
      <dgm:prSet phldrT="[Text]"/>
      <dgm:spPr/>
      <dgm:t>
        <a:bodyPr/>
        <a:lstStyle/>
        <a:p>
          <a:pPr algn="ctr"/>
          <a:r>
            <a:rPr lang="en-GB"/>
            <a:t>EXCLUSIVE</a:t>
          </a:r>
        </a:p>
        <a:p>
          <a:pPr algn="ctr"/>
          <a:r>
            <a:rPr lang="en-GB"/>
            <a:t>AREA</a:t>
          </a:r>
        </a:p>
      </dgm:t>
    </dgm:pt>
    <dgm:pt modelId="{90EA38CA-1D74-4B79-892F-977819002974}" type="parTrans" cxnId="{09AC98D2-4AA1-40A8-83DC-C99BCACBEF0D}">
      <dgm:prSet/>
      <dgm:spPr/>
      <dgm:t>
        <a:bodyPr/>
        <a:lstStyle/>
        <a:p>
          <a:pPr algn="ctr"/>
          <a:endParaRPr lang="en-GB"/>
        </a:p>
      </dgm:t>
    </dgm:pt>
    <dgm:pt modelId="{E59D9170-984F-4096-B3A7-E30269D4FDF7}" type="sibTrans" cxnId="{09AC98D2-4AA1-40A8-83DC-C99BCACBEF0D}">
      <dgm:prSet/>
      <dgm:spPr/>
      <dgm:t>
        <a:bodyPr/>
        <a:lstStyle/>
        <a:p>
          <a:pPr algn="ctr"/>
          <a:endParaRPr lang="en-GB"/>
        </a:p>
      </dgm:t>
    </dgm:pt>
    <dgm:pt modelId="{93C427CC-278E-4F03-9DE3-CFE76665162A}">
      <dgm:prSet phldrT="[Text]"/>
      <dgm:spPr/>
      <dgm:t>
        <a:bodyPr/>
        <a:lstStyle/>
        <a:p>
          <a:pPr algn="ctr"/>
          <a:r>
            <a:rPr lang="en-GB"/>
            <a:t>SOCIAL</a:t>
          </a:r>
        </a:p>
        <a:p>
          <a:pPr algn="ctr"/>
          <a:r>
            <a:rPr lang="en-GB"/>
            <a:t>MEDIA</a:t>
          </a:r>
        </a:p>
      </dgm:t>
    </dgm:pt>
    <dgm:pt modelId="{C25B8217-BB24-450A-A628-17CCCC1FD018}" type="parTrans" cxnId="{B98299AE-E424-4ABA-86F7-1D21D163C575}">
      <dgm:prSet/>
      <dgm:spPr/>
      <dgm:t>
        <a:bodyPr/>
        <a:lstStyle/>
        <a:p>
          <a:pPr algn="ctr"/>
          <a:endParaRPr lang="en-GB"/>
        </a:p>
      </dgm:t>
    </dgm:pt>
    <dgm:pt modelId="{1F3DF6AA-31B3-4861-B15C-FEE07208E926}" type="sibTrans" cxnId="{B98299AE-E424-4ABA-86F7-1D21D163C575}">
      <dgm:prSet/>
      <dgm:spPr/>
      <dgm:t>
        <a:bodyPr/>
        <a:lstStyle/>
        <a:p>
          <a:pPr algn="ctr"/>
          <a:endParaRPr lang="en-GB"/>
        </a:p>
      </dgm:t>
    </dgm:pt>
    <dgm:pt modelId="{C2720122-23AA-4CA4-8F03-662BD0FE1A90}">
      <dgm:prSet phldrT="[Text]"/>
      <dgm:spPr/>
      <dgm:t>
        <a:bodyPr/>
        <a:lstStyle/>
        <a:p>
          <a:pPr algn="ctr"/>
          <a:r>
            <a:rPr lang="en-GB"/>
            <a:t>FULL OF LOVE</a:t>
          </a:r>
        </a:p>
      </dgm:t>
    </dgm:pt>
    <dgm:pt modelId="{2E057A17-FD0D-416D-BC7E-0AE051D056AE}" type="parTrans" cxnId="{7C3AFD6A-F98A-4D5B-BD3C-3CD3BDF4464D}">
      <dgm:prSet/>
      <dgm:spPr/>
      <dgm:t>
        <a:bodyPr/>
        <a:lstStyle/>
        <a:p>
          <a:pPr algn="ctr"/>
          <a:endParaRPr lang="en-GB"/>
        </a:p>
      </dgm:t>
    </dgm:pt>
    <dgm:pt modelId="{00EE60C4-5761-4473-B6B4-7B1DD7D95756}" type="sibTrans" cxnId="{7C3AFD6A-F98A-4D5B-BD3C-3CD3BDF4464D}">
      <dgm:prSet/>
      <dgm:spPr/>
      <dgm:t>
        <a:bodyPr/>
        <a:lstStyle/>
        <a:p>
          <a:pPr algn="ctr"/>
          <a:endParaRPr lang="en-GB"/>
        </a:p>
      </dgm:t>
    </dgm:pt>
    <dgm:pt modelId="{C9E8FADE-7B0B-432A-97B0-C00E6F97F01B}">
      <dgm:prSet phldrT="[Text]"/>
      <dgm:spPr/>
      <dgm:t>
        <a:bodyPr/>
        <a:lstStyle/>
        <a:p>
          <a:pPr algn="ctr"/>
          <a:r>
            <a:rPr lang="en-GB"/>
            <a:t>HOME </a:t>
          </a:r>
        </a:p>
      </dgm:t>
    </dgm:pt>
    <dgm:pt modelId="{29E9CC74-8AE4-48DF-8B70-21C048B11BF5}" type="parTrans" cxnId="{B7D57FC8-1120-4617-9810-E893F1CEFA3D}">
      <dgm:prSet/>
      <dgm:spPr/>
      <dgm:t>
        <a:bodyPr/>
        <a:lstStyle/>
        <a:p>
          <a:pPr algn="ctr"/>
          <a:endParaRPr lang="en-GB"/>
        </a:p>
      </dgm:t>
    </dgm:pt>
    <dgm:pt modelId="{47ED1451-7739-40BF-A9F4-CD24E52CED02}" type="sibTrans" cxnId="{B7D57FC8-1120-4617-9810-E893F1CEFA3D}">
      <dgm:prSet/>
      <dgm:spPr/>
      <dgm:t>
        <a:bodyPr/>
        <a:lstStyle/>
        <a:p>
          <a:pPr algn="ctr"/>
          <a:endParaRPr lang="en-GB"/>
        </a:p>
      </dgm:t>
    </dgm:pt>
    <dgm:pt modelId="{C2F1E9C3-FDD2-42DC-8945-06BFFEB86143}" type="pres">
      <dgm:prSet presAssocID="{3A7DB834-06B0-4A9E-9A86-9C1903AD47D5}" presName="cycle" presStyleCnt="0">
        <dgm:presLayoutVars>
          <dgm:chMax val="1"/>
          <dgm:dir/>
          <dgm:animLvl val="ctr"/>
          <dgm:resizeHandles val="exact"/>
        </dgm:presLayoutVars>
      </dgm:prSet>
      <dgm:spPr/>
      <dgm:t>
        <a:bodyPr/>
        <a:lstStyle/>
        <a:p>
          <a:endParaRPr lang="en-GB"/>
        </a:p>
      </dgm:t>
    </dgm:pt>
    <dgm:pt modelId="{AA831DF8-BD24-4778-8367-CEE517A5CCFF}" type="pres">
      <dgm:prSet presAssocID="{39A13C5D-1DC4-4152-930D-C1217629DD9F}" presName="centerShape" presStyleLbl="node0" presStyleIdx="0" presStyleCnt="1"/>
      <dgm:spPr/>
      <dgm:t>
        <a:bodyPr/>
        <a:lstStyle/>
        <a:p>
          <a:endParaRPr lang="en-GB"/>
        </a:p>
      </dgm:t>
    </dgm:pt>
    <dgm:pt modelId="{8B10E49C-7C8A-4BAA-95BE-5134AFD03739}" type="pres">
      <dgm:prSet presAssocID="{90EA38CA-1D74-4B79-892F-977819002974}" presName="Name9" presStyleLbl="parChTrans1D2" presStyleIdx="0" presStyleCnt="4"/>
      <dgm:spPr/>
      <dgm:t>
        <a:bodyPr/>
        <a:lstStyle/>
        <a:p>
          <a:endParaRPr lang="en-GB"/>
        </a:p>
      </dgm:t>
    </dgm:pt>
    <dgm:pt modelId="{7FB75E79-8633-44C0-BCA7-298594E245BF}" type="pres">
      <dgm:prSet presAssocID="{90EA38CA-1D74-4B79-892F-977819002974}" presName="connTx" presStyleLbl="parChTrans1D2" presStyleIdx="0" presStyleCnt="4"/>
      <dgm:spPr/>
      <dgm:t>
        <a:bodyPr/>
        <a:lstStyle/>
        <a:p>
          <a:endParaRPr lang="en-GB"/>
        </a:p>
      </dgm:t>
    </dgm:pt>
    <dgm:pt modelId="{8E70EB68-E7C7-4D7A-9531-AA1A64389104}" type="pres">
      <dgm:prSet presAssocID="{D0D91B48-BA84-4D97-A79D-C06E902C4AC9}" presName="node" presStyleLbl="node1" presStyleIdx="0" presStyleCnt="4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ECF4B45B-A5CE-42B4-814B-302B96C0A7CA}" type="pres">
      <dgm:prSet presAssocID="{C25B8217-BB24-450A-A628-17CCCC1FD018}" presName="Name9" presStyleLbl="parChTrans1D2" presStyleIdx="1" presStyleCnt="4"/>
      <dgm:spPr/>
      <dgm:t>
        <a:bodyPr/>
        <a:lstStyle/>
        <a:p>
          <a:endParaRPr lang="en-GB"/>
        </a:p>
      </dgm:t>
    </dgm:pt>
    <dgm:pt modelId="{8668351A-7423-436B-A090-00B1D849D3B8}" type="pres">
      <dgm:prSet presAssocID="{C25B8217-BB24-450A-A628-17CCCC1FD018}" presName="connTx" presStyleLbl="parChTrans1D2" presStyleIdx="1" presStyleCnt="4"/>
      <dgm:spPr/>
      <dgm:t>
        <a:bodyPr/>
        <a:lstStyle/>
        <a:p>
          <a:endParaRPr lang="en-GB"/>
        </a:p>
      </dgm:t>
    </dgm:pt>
    <dgm:pt modelId="{03AD3D0D-6FD8-475D-9885-152AFC553A8A}" type="pres">
      <dgm:prSet presAssocID="{93C427CC-278E-4F03-9DE3-CFE76665162A}" presName="node" presStyleLbl="node1" presStyleIdx="1" presStyleCnt="4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5DC11CE6-166B-419F-94B1-EF55CE799FA3}" type="pres">
      <dgm:prSet presAssocID="{2E057A17-FD0D-416D-BC7E-0AE051D056AE}" presName="Name9" presStyleLbl="parChTrans1D2" presStyleIdx="2" presStyleCnt="4"/>
      <dgm:spPr/>
      <dgm:t>
        <a:bodyPr/>
        <a:lstStyle/>
        <a:p>
          <a:endParaRPr lang="en-GB"/>
        </a:p>
      </dgm:t>
    </dgm:pt>
    <dgm:pt modelId="{F1D2D66D-7A32-4F20-929C-93078766247B}" type="pres">
      <dgm:prSet presAssocID="{2E057A17-FD0D-416D-BC7E-0AE051D056AE}" presName="connTx" presStyleLbl="parChTrans1D2" presStyleIdx="2" presStyleCnt="4"/>
      <dgm:spPr/>
      <dgm:t>
        <a:bodyPr/>
        <a:lstStyle/>
        <a:p>
          <a:endParaRPr lang="en-GB"/>
        </a:p>
      </dgm:t>
    </dgm:pt>
    <dgm:pt modelId="{42C3E639-B87F-44C5-AA75-A21B416BE301}" type="pres">
      <dgm:prSet presAssocID="{C2720122-23AA-4CA4-8F03-662BD0FE1A90}" presName="node" presStyleLbl="node1" presStyleIdx="2" presStyleCnt="4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651331BB-8204-4339-ADEA-153ED861B5BD}" type="pres">
      <dgm:prSet presAssocID="{29E9CC74-8AE4-48DF-8B70-21C048B11BF5}" presName="Name9" presStyleLbl="parChTrans1D2" presStyleIdx="3" presStyleCnt="4"/>
      <dgm:spPr/>
      <dgm:t>
        <a:bodyPr/>
        <a:lstStyle/>
        <a:p>
          <a:endParaRPr lang="en-GB"/>
        </a:p>
      </dgm:t>
    </dgm:pt>
    <dgm:pt modelId="{02A1F061-7F1A-4BAA-AC8A-BB4E2F86B86E}" type="pres">
      <dgm:prSet presAssocID="{29E9CC74-8AE4-48DF-8B70-21C048B11BF5}" presName="connTx" presStyleLbl="parChTrans1D2" presStyleIdx="3" presStyleCnt="4"/>
      <dgm:spPr/>
      <dgm:t>
        <a:bodyPr/>
        <a:lstStyle/>
        <a:p>
          <a:endParaRPr lang="en-GB"/>
        </a:p>
      </dgm:t>
    </dgm:pt>
    <dgm:pt modelId="{42D35A66-14CF-4D14-9A95-117D20D65D4D}" type="pres">
      <dgm:prSet presAssocID="{C9E8FADE-7B0B-432A-97B0-C00E6F97F01B}" presName="node" presStyleLbl="node1" presStyleIdx="3" presStyleCnt="4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</dgm:ptLst>
  <dgm:cxnLst>
    <dgm:cxn modelId="{7C3AFD6A-F98A-4D5B-BD3C-3CD3BDF4464D}" srcId="{39A13C5D-1DC4-4152-930D-C1217629DD9F}" destId="{C2720122-23AA-4CA4-8F03-662BD0FE1A90}" srcOrd="2" destOrd="0" parTransId="{2E057A17-FD0D-416D-BC7E-0AE051D056AE}" sibTransId="{00EE60C4-5761-4473-B6B4-7B1DD7D95756}"/>
    <dgm:cxn modelId="{9519F44E-1271-4D4A-A9FA-DBF6C7B40775}" type="presOf" srcId="{C25B8217-BB24-450A-A628-17CCCC1FD018}" destId="{ECF4B45B-A5CE-42B4-814B-302B96C0A7CA}" srcOrd="0" destOrd="0" presId="urn:microsoft.com/office/officeart/2005/8/layout/radial1"/>
    <dgm:cxn modelId="{09AC98D2-4AA1-40A8-83DC-C99BCACBEF0D}" srcId="{39A13C5D-1DC4-4152-930D-C1217629DD9F}" destId="{D0D91B48-BA84-4D97-A79D-C06E902C4AC9}" srcOrd="0" destOrd="0" parTransId="{90EA38CA-1D74-4B79-892F-977819002974}" sibTransId="{E59D9170-984F-4096-B3A7-E30269D4FDF7}"/>
    <dgm:cxn modelId="{93C9383D-F962-4A1D-B5A5-5D60116DF1D9}" type="presOf" srcId="{39A13C5D-1DC4-4152-930D-C1217629DD9F}" destId="{AA831DF8-BD24-4778-8367-CEE517A5CCFF}" srcOrd="0" destOrd="0" presId="urn:microsoft.com/office/officeart/2005/8/layout/radial1"/>
    <dgm:cxn modelId="{B855009A-D4B4-49E0-AF17-BF497A149922}" type="presOf" srcId="{2E057A17-FD0D-416D-BC7E-0AE051D056AE}" destId="{5DC11CE6-166B-419F-94B1-EF55CE799FA3}" srcOrd="0" destOrd="0" presId="urn:microsoft.com/office/officeart/2005/8/layout/radial1"/>
    <dgm:cxn modelId="{8BF964C9-C873-488B-BD80-F53F5AC36870}" type="presOf" srcId="{90EA38CA-1D74-4B79-892F-977819002974}" destId="{8B10E49C-7C8A-4BAA-95BE-5134AFD03739}" srcOrd="0" destOrd="0" presId="urn:microsoft.com/office/officeart/2005/8/layout/radial1"/>
    <dgm:cxn modelId="{09E7CA27-B553-44D2-B269-C0F328D6B902}" type="presOf" srcId="{D0D91B48-BA84-4D97-A79D-C06E902C4AC9}" destId="{8E70EB68-E7C7-4D7A-9531-AA1A64389104}" srcOrd="0" destOrd="0" presId="urn:microsoft.com/office/officeart/2005/8/layout/radial1"/>
    <dgm:cxn modelId="{8A258E32-381E-4A0C-AC29-360706A73335}" type="presOf" srcId="{93C427CC-278E-4F03-9DE3-CFE76665162A}" destId="{03AD3D0D-6FD8-475D-9885-152AFC553A8A}" srcOrd="0" destOrd="0" presId="urn:microsoft.com/office/officeart/2005/8/layout/radial1"/>
    <dgm:cxn modelId="{081B963B-6BCE-4C63-A95A-793C572CA28A}" srcId="{3A7DB834-06B0-4A9E-9A86-9C1903AD47D5}" destId="{39A13C5D-1DC4-4152-930D-C1217629DD9F}" srcOrd="0" destOrd="0" parTransId="{CDD5B44B-1D0C-471E-B1D2-611BA3BE01A5}" sibTransId="{16600868-EC77-4933-99E9-0B9501C04EDD}"/>
    <dgm:cxn modelId="{6AE4DA5B-2BBA-42E0-B120-4C7C2DBCC57C}" type="presOf" srcId="{90EA38CA-1D74-4B79-892F-977819002974}" destId="{7FB75E79-8633-44C0-BCA7-298594E245BF}" srcOrd="1" destOrd="0" presId="urn:microsoft.com/office/officeart/2005/8/layout/radial1"/>
    <dgm:cxn modelId="{B7D57FC8-1120-4617-9810-E893F1CEFA3D}" srcId="{39A13C5D-1DC4-4152-930D-C1217629DD9F}" destId="{C9E8FADE-7B0B-432A-97B0-C00E6F97F01B}" srcOrd="3" destOrd="0" parTransId="{29E9CC74-8AE4-48DF-8B70-21C048B11BF5}" sibTransId="{47ED1451-7739-40BF-A9F4-CD24E52CED02}"/>
    <dgm:cxn modelId="{99490696-4B45-4973-AA02-CC4FFACFA0DC}" type="presOf" srcId="{29E9CC74-8AE4-48DF-8B70-21C048B11BF5}" destId="{02A1F061-7F1A-4BAA-AC8A-BB4E2F86B86E}" srcOrd="1" destOrd="0" presId="urn:microsoft.com/office/officeart/2005/8/layout/radial1"/>
    <dgm:cxn modelId="{3E1BE6B8-7C53-40A3-BF13-8ED4497AB3F9}" type="presOf" srcId="{3A7DB834-06B0-4A9E-9A86-9C1903AD47D5}" destId="{C2F1E9C3-FDD2-42DC-8945-06BFFEB86143}" srcOrd="0" destOrd="0" presId="urn:microsoft.com/office/officeart/2005/8/layout/radial1"/>
    <dgm:cxn modelId="{B98299AE-E424-4ABA-86F7-1D21D163C575}" srcId="{39A13C5D-1DC4-4152-930D-C1217629DD9F}" destId="{93C427CC-278E-4F03-9DE3-CFE76665162A}" srcOrd="1" destOrd="0" parTransId="{C25B8217-BB24-450A-A628-17CCCC1FD018}" sibTransId="{1F3DF6AA-31B3-4861-B15C-FEE07208E926}"/>
    <dgm:cxn modelId="{AF703F48-AC9E-4754-84F5-4F489D1E6D1F}" type="presOf" srcId="{C2720122-23AA-4CA4-8F03-662BD0FE1A90}" destId="{42C3E639-B87F-44C5-AA75-A21B416BE301}" srcOrd="0" destOrd="0" presId="urn:microsoft.com/office/officeart/2005/8/layout/radial1"/>
    <dgm:cxn modelId="{7A5E55C3-8FA4-4C0B-A6DB-E50EC437C5E4}" type="presOf" srcId="{29E9CC74-8AE4-48DF-8B70-21C048B11BF5}" destId="{651331BB-8204-4339-ADEA-153ED861B5BD}" srcOrd="0" destOrd="0" presId="urn:microsoft.com/office/officeart/2005/8/layout/radial1"/>
    <dgm:cxn modelId="{337A6CA3-7B22-43E6-8845-EF8C28AB03E8}" type="presOf" srcId="{C25B8217-BB24-450A-A628-17CCCC1FD018}" destId="{8668351A-7423-436B-A090-00B1D849D3B8}" srcOrd="1" destOrd="0" presId="urn:microsoft.com/office/officeart/2005/8/layout/radial1"/>
    <dgm:cxn modelId="{BB1F5414-1334-446D-BFCD-499A8CC6FA95}" type="presOf" srcId="{C9E8FADE-7B0B-432A-97B0-C00E6F97F01B}" destId="{42D35A66-14CF-4D14-9A95-117D20D65D4D}" srcOrd="0" destOrd="0" presId="urn:microsoft.com/office/officeart/2005/8/layout/radial1"/>
    <dgm:cxn modelId="{27B455B6-C750-4A45-9067-C29ACFE60932}" type="presOf" srcId="{2E057A17-FD0D-416D-BC7E-0AE051D056AE}" destId="{F1D2D66D-7A32-4F20-929C-93078766247B}" srcOrd="1" destOrd="0" presId="urn:microsoft.com/office/officeart/2005/8/layout/radial1"/>
    <dgm:cxn modelId="{F9EC8D55-6519-404B-B879-B416D3B2C831}" type="presParOf" srcId="{C2F1E9C3-FDD2-42DC-8945-06BFFEB86143}" destId="{AA831DF8-BD24-4778-8367-CEE517A5CCFF}" srcOrd="0" destOrd="0" presId="urn:microsoft.com/office/officeart/2005/8/layout/radial1"/>
    <dgm:cxn modelId="{715F11AD-BE1A-4FCF-8586-1CB81E94DA12}" type="presParOf" srcId="{C2F1E9C3-FDD2-42DC-8945-06BFFEB86143}" destId="{8B10E49C-7C8A-4BAA-95BE-5134AFD03739}" srcOrd="1" destOrd="0" presId="urn:microsoft.com/office/officeart/2005/8/layout/radial1"/>
    <dgm:cxn modelId="{8294D168-1BAF-470B-9F40-61C86E48DD6A}" type="presParOf" srcId="{8B10E49C-7C8A-4BAA-95BE-5134AFD03739}" destId="{7FB75E79-8633-44C0-BCA7-298594E245BF}" srcOrd="0" destOrd="0" presId="urn:microsoft.com/office/officeart/2005/8/layout/radial1"/>
    <dgm:cxn modelId="{2D5A8C8F-6EBE-4865-8DB1-F3323D02B26A}" type="presParOf" srcId="{C2F1E9C3-FDD2-42DC-8945-06BFFEB86143}" destId="{8E70EB68-E7C7-4D7A-9531-AA1A64389104}" srcOrd="2" destOrd="0" presId="urn:microsoft.com/office/officeart/2005/8/layout/radial1"/>
    <dgm:cxn modelId="{12A7F898-F4B2-4AC0-A510-5C088C9DBC37}" type="presParOf" srcId="{C2F1E9C3-FDD2-42DC-8945-06BFFEB86143}" destId="{ECF4B45B-A5CE-42B4-814B-302B96C0A7CA}" srcOrd="3" destOrd="0" presId="urn:microsoft.com/office/officeart/2005/8/layout/radial1"/>
    <dgm:cxn modelId="{33820E45-4F0D-4BAD-89AF-8F77351359E5}" type="presParOf" srcId="{ECF4B45B-A5CE-42B4-814B-302B96C0A7CA}" destId="{8668351A-7423-436B-A090-00B1D849D3B8}" srcOrd="0" destOrd="0" presId="urn:microsoft.com/office/officeart/2005/8/layout/radial1"/>
    <dgm:cxn modelId="{80856477-91D9-49F7-8671-E5EE3F8527AC}" type="presParOf" srcId="{C2F1E9C3-FDD2-42DC-8945-06BFFEB86143}" destId="{03AD3D0D-6FD8-475D-9885-152AFC553A8A}" srcOrd="4" destOrd="0" presId="urn:microsoft.com/office/officeart/2005/8/layout/radial1"/>
    <dgm:cxn modelId="{921885AF-624C-45DC-BB0F-781FAF4619EA}" type="presParOf" srcId="{C2F1E9C3-FDD2-42DC-8945-06BFFEB86143}" destId="{5DC11CE6-166B-419F-94B1-EF55CE799FA3}" srcOrd="5" destOrd="0" presId="urn:microsoft.com/office/officeart/2005/8/layout/radial1"/>
    <dgm:cxn modelId="{A73FC7B1-D5B1-4FB0-8977-A3CFCD6B563A}" type="presParOf" srcId="{5DC11CE6-166B-419F-94B1-EF55CE799FA3}" destId="{F1D2D66D-7A32-4F20-929C-93078766247B}" srcOrd="0" destOrd="0" presId="urn:microsoft.com/office/officeart/2005/8/layout/radial1"/>
    <dgm:cxn modelId="{D491CE8A-475A-40B2-A211-A0C51AFE6139}" type="presParOf" srcId="{C2F1E9C3-FDD2-42DC-8945-06BFFEB86143}" destId="{42C3E639-B87F-44C5-AA75-A21B416BE301}" srcOrd="6" destOrd="0" presId="urn:microsoft.com/office/officeart/2005/8/layout/radial1"/>
    <dgm:cxn modelId="{D4F4EAA3-0229-4142-8146-F6B6781C75DA}" type="presParOf" srcId="{C2F1E9C3-FDD2-42DC-8945-06BFFEB86143}" destId="{651331BB-8204-4339-ADEA-153ED861B5BD}" srcOrd="7" destOrd="0" presId="urn:microsoft.com/office/officeart/2005/8/layout/radial1"/>
    <dgm:cxn modelId="{DDFEC534-175A-4ADA-93D2-F28CE0EB2379}" type="presParOf" srcId="{651331BB-8204-4339-ADEA-153ED861B5BD}" destId="{02A1F061-7F1A-4BAA-AC8A-BB4E2F86B86E}" srcOrd="0" destOrd="0" presId="urn:microsoft.com/office/officeart/2005/8/layout/radial1"/>
    <dgm:cxn modelId="{CAD84497-D15E-4E12-BD83-06155F3F718C}" type="presParOf" srcId="{C2F1E9C3-FDD2-42DC-8945-06BFFEB86143}" destId="{42D35A66-14CF-4D14-9A95-117D20D65D4D}" srcOrd="8" destOrd="0" presId="urn:microsoft.com/office/officeart/2005/8/layout/radial1"/>
  </dgm:cxnLst>
  <dgm:bg/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3A7DB834-06B0-4A9E-9A86-9C1903AD47D5}" type="doc">
      <dgm:prSet loTypeId="urn:microsoft.com/office/officeart/2005/8/layout/radial1" loCatId="relationship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GB"/>
        </a:p>
      </dgm:t>
    </dgm:pt>
    <dgm:pt modelId="{39A13C5D-1DC4-4152-930D-C1217629DD9F}">
      <dgm:prSet phldrT="[Text]"/>
      <dgm:spPr/>
      <dgm:t>
        <a:bodyPr/>
        <a:lstStyle/>
        <a:p>
          <a:pPr algn="ctr"/>
          <a:r>
            <a:rPr lang="en-GB"/>
            <a:t>FULL OF LOVE</a:t>
          </a:r>
        </a:p>
      </dgm:t>
    </dgm:pt>
    <dgm:pt modelId="{CDD5B44B-1D0C-471E-B1D2-611BA3BE01A5}" type="parTrans" cxnId="{081B963B-6BCE-4C63-A95A-793C572CA28A}">
      <dgm:prSet/>
      <dgm:spPr/>
      <dgm:t>
        <a:bodyPr/>
        <a:lstStyle/>
        <a:p>
          <a:pPr algn="ctr"/>
          <a:endParaRPr lang="en-GB"/>
        </a:p>
      </dgm:t>
    </dgm:pt>
    <dgm:pt modelId="{16600868-EC77-4933-99E9-0B9501C04EDD}" type="sibTrans" cxnId="{081B963B-6BCE-4C63-A95A-793C572CA28A}">
      <dgm:prSet/>
      <dgm:spPr/>
      <dgm:t>
        <a:bodyPr/>
        <a:lstStyle/>
        <a:p>
          <a:pPr algn="ctr"/>
          <a:endParaRPr lang="en-GB"/>
        </a:p>
      </dgm:t>
    </dgm:pt>
    <dgm:pt modelId="{D0D91B48-BA84-4D97-A79D-C06E902C4AC9}">
      <dgm:prSet phldrT="[Text]"/>
      <dgm:spPr/>
      <dgm:t>
        <a:bodyPr/>
        <a:lstStyle/>
        <a:p>
          <a:pPr algn="ctr"/>
          <a:r>
            <a:rPr lang="en-GB"/>
            <a:t>WEALTHY</a:t>
          </a:r>
        </a:p>
        <a:p>
          <a:pPr algn="ctr"/>
          <a:r>
            <a:rPr lang="en-GB"/>
            <a:t>AREA</a:t>
          </a:r>
        </a:p>
      </dgm:t>
    </dgm:pt>
    <dgm:pt modelId="{90EA38CA-1D74-4B79-892F-977819002974}" type="parTrans" cxnId="{09AC98D2-4AA1-40A8-83DC-C99BCACBEF0D}">
      <dgm:prSet/>
      <dgm:spPr/>
      <dgm:t>
        <a:bodyPr/>
        <a:lstStyle/>
        <a:p>
          <a:pPr algn="ctr"/>
          <a:endParaRPr lang="en-GB"/>
        </a:p>
      </dgm:t>
    </dgm:pt>
    <dgm:pt modelId="{E59D9170-984F-4096-B3A7-E30269D4FDF7}" type="sibTrans" cxnId="{09AC98D2-4AA1-40A8-83DC-C99BCACBEF0D}">
      <dgm:prSet/>
      <dgm:spPr/>
      <dgm:t>
        <a:bodyPr/>
        <a:lstStyle/>
        <a:p>
          <a:pPr algn="ctr"/>
          <a:endParaRPr lang="en-GB"/>
        </a:p>
      </dgm:t>
    </dgm:pt>
    <dgm:pt modelId="{93C427CC-278E-4F03-9DE3-CFE76665162A}">
      <dgm:prSet phldrT="[Text]"/>
      <dgm:spPr/>
      <dgm:t>
        <a:bodyPr/>
        <a:lstStyle/>
        <a:p>
          <a:pPr algn="ctr"/>
          <a:r>
            <a:rPr lang="en-GB"/>
            <a:t>SOCIETY</a:t>
          </a:r>
        </a:p>
      </dgm:t>
    </dgm:pt>
    <dgm:pt modelId="{C25B8217-BB24-450A-A628-17CCCC1FD018}" type="parTrans" cxnId="{B98299AE-E424-4ABA-86F7-1D21D163C575}">
      <dgm:prSet/>
      <dgm:spPr/>
      <dgm:t>
        <a:bodyPr/>
        <a:lstStyle/>
        <a:p>
          <a:pPr algn="ctr"/>
          <a:endParaRPr lang="en-GB"/>
        </a:p>
      </dgm:t>
    </dgm:pt>
    <dgm:pt modelId="{1F3DF6AA-31B3-4861-B15C-FEE07208E926}" type="sibTrans" cxnId="{B98299AE-E424-4ABA-86F7-1D21D163C575}">
      <dgm:prSet/>
      <dgm:spPr/>
      <dgm:t>
        <a:bodyPr/>
        <a:lstStyle/>
        <a:p>
          <a:pPr algn="ctr"/>
          <a:endParaRPr lang="en-GB"/>
        </a:p>
      </dgm:t>
    </dgm:pt>
    <dgm:pt modelId="{C2720122-23AA-4CA4-8F03-662BD0FE1A90}">
      <dgm:prSet phldrT="[Text]"/>
      <dgm:spPr/>
      <dgm:t>
        <a:bodyPr/>
        <a:lstStyle/>
        <a:p>
          <a:pPr algn="ctr"/>
          <a:r>
            <a:rPr lang="en-GB"/>
            <a:t>POOR</a:t>
          </a:r>
        </a:p>
        <a:p>
          <a:pPr algn="ctr"/>
          <a:r>
            <a:rPr lang="en-GB"/>
            <a:t>AREA</a:t>
          </a:r>
        </a:p>
      </dgm:t>
    </dgm:pt>
    <dgm:pt modelId="{2E057A17-FD0D-416D-BC7E-0AE051D056AE}" type="parTrans" cxnId="{7C3AFD6A-F98A-4D5B-BD3C-3CD3BDF4464D}">
      <dgm:prSet/>
      <dgm:spPr/>
      <dgm:t>
        <a:bodyPr/>
        <a:lstStyle/>
        <a:p>
          <a:pPr algn="ctr"/>
          <a:endParaRPr lang="en-GB"/>
        </a:p>
      </dgm:t>
    </dgm:pt>
    <dgm:pt modelId="{00EE60C4-5761-4473-B6B4-7B1DD7D95756}" type="sibTrans" cxnId="{7C3AFD6A-F98A-4D5B-BD3C-3CD3BDF4464D}">
      <dgm:prSet/>
      <dgm:spPr/>
      <dgm:t>
        <a:bodyPr/>
        <a:lstStyle/>
        <a:p>
          <a:pPr algn="ctr"/>
          <a:endParaRPr lang="en-GB"/>
        </a:p>
      </dgm:t>
    </dgm:pt>
    <dgm:pt modelId="{C9E8FADE-7B0B-432A-97B0-C00E6F97F01B}">
      <dgm:prSet phldrT="[Text]"/>
      <dgm:spPr/>
      <dgm:t>
        <a:bodyPr/>
        <a:lstStyle/>
        <a:p>
          <a:pPr algn="ctr"/>
          <a:r>
            <a:rPr lang="en-GB"/>
            <a:t>HOME</a:t>
          </a:r>
        </a:p>
      </dgm:t>
    </dgm:pt>
    <dgm:pt modelId="{29E9CC74-8AE4-48DF-8B70-21C048B11BF5}" type="parTrans" cxnId="{B7D57FC8-1120-4617-9810-E893F1CEFA3D}">
      <dgm:prSet/>
      <dgm:spPr/>
      <dgm:t>
        <a:bodyPr/>
        <a:lstStyle/>
        <a:p>
          <a:pPr algn="ctr"/>
          <a:endParaRPr lang="en-GB"/>
        </a:p>
      </dgm:t>
    </dgm:pt>
    <dgm:pt modelId="{47ED1451-7739-40BF-A9F4-CD24E52CED02}" type="sibTrans" cxnId="{B7D57FC8-1120-4617-9810-E893F1CEFA3D}">
      <dgm:prSet/>
      <dgm:spPr/>
      <dgm:t>
        <a:bodyPr/>
        <a:lstStyle/>
        <a:p>
          <a:pPr algn="ctr"/>
          <a:endParaRPr lang="en-GB"/>
        </a:p>
      </dgm:t>
    </dgm:pt>
    <dgm:pt modelId="{C2F1E9C3-FDD2-42DC-8945-06BFFEB86143}" type="pres">
      <dgm:prSet presAssocID="{3A7DB834-06B0-4A9E-9A86-9C1903AD47D5}" presName="cycle" presStyleCnt="0">
        <dgm:presLayoutVars>
          <dgm:chMax val="1"/>
          <dgm:dir/>
          <dgm:animLvl val="ctr"/>
          <dgm:resizeHandles val="exact"/>
        </dgm:presLayoutVars>
      </dgm:prSet>
      <dgm:spPr/>
      <dgm:t>
        <a:bodyPr/>
        <a:lstStyle/>
        <a:p>
          <a:endParaRPr lang="en-GB"/>
        </a:p>
      </dgm:t>
    </dgm:pt>
    <dgm:pt modelId="{AA831DF8-BD24-4778-8367-CEE517A5CCFF}" type="pres">
      <dgm:prSet presAssocID="{39A13C5D-1DC4-4152-930D-C1217629DD9F}" presName="centerShape" presStyleLbl="node0" presStyleIdx="0" presStyleCnt="1"/>
      <dgm:spPr/>
      <dgm:t>
        <a:bodyPr/>
        <a:lstStyle/>
        <a:p>
          <a:endParaRPr lang="en-GB"/>
        </a:p>
      </dgm:t>
    </dgm:pt>
    <dgm:pt modelId="{8B10E49C-7C8A-4BAA-95BE-5134AFD03739}" type="pres">
      <dgm:prSet presAssocID="{90EA38CA-1D74-4B79-892F-977819002974}" presName="Name9" presStyleLbl="parChTrans1D2" presStyleIdx="0" presStyleCnt="4"/>
      <dgm:spPr/>
      <dgm:t>
        <a:bodyPr/>
        <a:lstStyle/>
        <a:p>
          <a:endParaRPr lang="en-GB"/>
        </a:p>
      </dgm:t>
    </dgm:pt>
    <dgm:pt modelId="{7FB75E79-8633-44C0-BCA7-298594E245BF}" type="pres">
      <dgm:prSet presAssocID="{90EA38CA-1D74-4B79-892F-977819002974}" presName="connTx" presStyleLbl="parChTrans1D2" presStyleIdx="0" presStyleCnt="4"/>
      <dgm:spPr/>
      <dgm:t>
        <a:bodyPr/>
        <a:lstStyle/>
        <a:p>
          <a:endParaRPr lang="en-GB"/>
        </a:p>
      </dgm:t>
    </dgm:pt>
    <dgm:pt modelId="{8E70EB68-E7C7-4D7A-9531-AA1A64389104}" type="pres">
      <dgm:prSet presAssocID="{D0D91B48-BA84-4D97-A79D-C06E902C4AC9}" presName="node" presStyleLbl="node1" presStyleIdx="0" presStyleCnt="4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ECF4B45B-A5CE-42B4-814B-302B96C0A7CA}" type="pres">
      <dgm:prSet presAssocID="{C25B8217-BB24-450A-A628-17CCCC1FD018}" presName="Name9" presStyleLbl="parChTrans1D2" presStyleIdx="1" presStyleCnt="4"/>
      <dgm:spPr/>
      <dgm:t>
        <a:bodyPr/>
        <a:lstStyle/>
        <a:p>
          <a:endParaRPr lang="en-GB"/>
        </a:p>
      </dgm:t>
    </dgm:pt>
    <dgm:pt modelId="{8668351A-7423-436B-A090-00B1D849D3B8}" type="pres">
      <dgm:prSet presAssocID="{C25B8217-BB24-450A-A628-17CCCC1FD018}" presName="connTx" presStyleLbl="parChTrans1D2" presStyleIdx="1" presStyleCnt="4"/>
      <dgm:spPr/>
      <dgm:t>
        <a:bodyPr/>
        <a:lstStyle/>
        <a:p>
          <a:endParaRPr lang="en-GB"/>
        </a:p>
      </dgm:t>
    </dgm:pt>
    <dgm:pt modelId="{03AD3D0D-6FD8-475D-9885-152AFC553A8A}" type="pres">
      <dgm:prSet presAssocID="{93C427CC-278E-4F03-9DE3-CFE76665162A}" presName="node" presStyleLbl="node1" presStyleIdx="1" presStyleCnt="4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5DC11CE6-166B-419F-94B1-EF55CE799FA3}" type="pres">
      <dgm:prSet presAssocID="{2E057A17-FD0D-416D-BC7E-0AE051D056AE}" presName="Name9" presStyleLbl="parChTrans1D2" presStyleIdx="2" presStyleCnt="4"/>
      <dgm:spPr/>
      <dgm:t>
        <a:bodyPr/>
        <a:lstStyle/>
        <a:p>
          <a:endParaRPr lang="en-GB"/>
        </a:p>
      </dgm:t>
    </dgm:pt>
    <dgm:pt modelId="{F1D2D66D-7A32-4F20-929C-93078766247B}" type="pres">
      <dgm:prSet presAssocID="{2E057A17-FD0D-416D-BC7E-0AE051D056AE}" presName="connTx" presStyleLbl="parChTrans1D2" presStyleIdx="2" presStyleCnt="4"/>
      <dgm:spPr/>
      <dgm:t>
        <a:bodyPr/>
        <a:lstStyle/>
        <a:p>
          <a:endParaRPr lang="en-GB"/>
        </a:p>
      </dgm:t>
    </dgm:pt>
    <dgm:pt modelId="{42C3E639-B87F-44C5-AA75-A21B416BE301}" type="pres">
      <dgm:prSet presAssocID="{C2720122-23AA-4CA4-8F03-662BD0FE1A90}" presName="node" presStyleLbl="node1" presStyleIdx="2" presStyleCnt="4" custScaleX="93237" custScaleY="93237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651331BB-8204-4339-ADEA-153ED861B5BD}" type="pres">
      <dgm:prSet presAssocID="{29E9CC74-8AE4-48DF-8B70-21C048B11BF5}" presName="Name9" presStyleLbl="parChTrans1D2" presStyleIdx="3" presStyleCnt="4"/>
      <dgm:spPr/>
      <dgm:t>
        <a:bodyPr/>
        <a:lstStyle/>
        <a:p>
          <a:endParaRPr lang="en-GB"/>
        </a:p>
      </dgm:t>
    </dgm:pt>
    <dgm:pt modelId="{02A1F061-7F1A-4BAA-AC8A-BB4E2F86B86E}" type="pres">
      <dgm:prSet presAssocID="{29E9CC74-8AE4-48DF-8B70-21C048B11BF5}" presName="connTx" presStyleLbl="parChTrans1D2" presStyleIdx="3" presStyleCnt="4"/>
      <dgm:spPr/>
      <dgm:t>
        <a:bodyPr/>
        <a:lstStyle/>
        <a:p>
          <a:endParaRPr lang="en-GB"/>
        </a:p>
      </dgm:t>
    </dgm:pt>
    <dgm:pt modelId="{42D35A66-14CF-4D14-9A95-117D20D65D4D}" type="pres">
      <dgm:prSet presAssocID="{C9E8FADE-7B0B-432A-97B0-C00E6F97F01B}" presName="node" presStyleLbl="node1" presStyleIdx="3" presStyleCnt="4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</dgm:ptLst>
  <dgm:cxnLst>
    <dgm:cxn modelId="{8DD0427F-AD47-4D1E-B8F2-C187DCF799AA}" type="presOf" srcId="{2E057A17-FD0D-416D-BC7E-0AE051D056AE}" destId="{F1D2D66D-7A32-4F20-929C-93078766247B}" srcOrd="1" destOrd="0" presId="urn:microsoft.com/office/officeart/2005/8/layout/radial1"/>
    <dgm:cxn modelId="{7C3AFD6A-F98A-4D5B-BD3C-3CD3BDF4464D}" srcId="{39A13C5D-1DC4-4152-930D-C1217629DD9F}" destId="{C2720122-23AA-4CA4-8F03-662BD0FE1A90}" srcOrd="2" destOrd="0" parTransId="{2E057A17-FD0D-416D-BC7E-0AE051D056AE}" sibTransId="{00EE60C4-5761-4473-B6B4-7B1DD7D95756}"/>
    <dgm:cxn modelId="{7441D973-A4E4-43AF-B2DB-2E3927BFE07B}" type="presOf" srcId="{3A7DB834-06B0-4A9E-9A86-9C1903AD47D5}" destId="{C2F1E9C3-FDD2-42DC-8945-06BFFEB86143}" srcOrd="0" destOrd="0" presId="urn:microsoft.com/office/officeart/2005/8/layout/radial1"/>
    <dgm:cxn modelId="{09AC98D2-4AA1-40A8-83DC-C99BCACBEF0D}" srcId="{39A13C5D-1DC4-4152-930D-C1217629DD9F}" destId="{D0D91B48-BA84-4D97-A79D-C06E902C4AC9}" srcOrd="0" destOrd="0" parTransId="{90EA38CA-1D74-4B79-892F-977819002974}" sibTransId="{E59D9170-984F-4096-B3A7-E30269D4FDF7}"/>
    <dgm:cxn modelId="{2C530A85-C04F-4A51-B8D1-01657B1F7E19}" type="presOf" srcId="{90EA38CA-1D74-4B79-892F-977819002974}" destId="{7FB75E79-8633-44C0-BCA7-298594E245BF}" srcOrd="1" destOrd="0" presId="urn:microsoft.com/office/officeart/2005/8/layout/radial1"/>
    <dgm:cxn modelId="{1234FE6C-33B7-4274-BCE5-1AA7F25940EB}" type="presOf" srcId="{2E057A17-FD0D-416D-BC7E-0AE051D056AE}" destId="{5DC11CE6-166B-419F-94B1-EF55CE799FA3}" srcOrd="0" destOrd="0" presId="urn:microsoft.com/office/officeart/2005/8/layout/radial1"/>
    <dgm:cxn modelId="{ACE15DC5-D7C3-41ED-BBCE-FAE443D3DC43}" type="presOf" srcId="{90EA38CA-1D74-4B79-892F-977819002974}" destId="{8B10E49C-7C8A-4BAA-95BE-5134AFD03739}" srcOrd="0" destOrd="0" presId="urn:microsoft.com/office/officeart/2005/8/layout/radial1"/>
    <dgm:cxn modelId="{F1E93903-2402-49CD-80C1-02D8E7A39DF1}" type="presOf" srcId="{29E9CC74-8AE4-48DF-8B70-21C048B11BF5}" destId="{02A1F061-7F1A-4BAA-AC8A-BB4E2F86B86E}" srcOrd="1" destOrd="0" presId="urn:microsoft.com/office/officeart/2005/8/layout/radial1"/>
    <dgm:cxn modelId="{87F9F878-524B-4C34-87EC-EDF4981B9582}" type="presOf" srcId="{D0D91B48-BA84-4D97-A79D-C06E902C4AC9}" destId="{8E70EB68-E7C7-4D7A-9531-AA1A64389104}" srcOrd="0" destOrd="0" presId="urn:microsoft.com/office/officeart/2005/8/layout/radial1"/>
    <dgm:cxn modelId="{5A449FDF-E0AB-4D76-B5FE-AB6196891E37}" type="presOf" srcId="{29E9CC74-8AE4-48DF-8B70-21C048B11BF5}" destId="{651331BB-8204-4339-ADEA-153ED861B5BD}" srcOrd="0" destOrd="0" presId="urn:microsoft.com/office/officeart/2005/8/layout/radial1"/>
    <dgm:cxn modelId="{C7167E0A-854C-4A57-B4AC-62EAF265877F}" type="presOf" srcId="{93C427CC-278E-4F03-9DE3-CFE76665162A}" destId="{03AD3D0D-6FD8-475D-9885-152AFC553A8A}" srcOrd="0" destOrd="0" presId="urn:microsoft.com/office/officeart/2005/8/layout/radial1"/>
    <dgm:cxn modelId="{081B963B-6BCE-4C63-A95A-793C572CA28A}" srcId="{3A7DB834-06B0-4A9E-9A86-9C1903AD47D5}" destId="{39A13C5D-1DC4-4152-930D-C1217629DD9F}" srcOrd="0" destOrd="0" parTransId="{CDD5B44B-1D0C-471E-B1D2-611BA3BE01A5}" sibTransId="{16600868-EC77-4933-99E9-0B9501C04EDD}"/>
    <dgm:cxn modelId="{57D5CC63-845C-47F2-94B0-F6BFD4E27C5D}" type="presOf" srcId="{C9E8FADE-7B0B-432A-97B0-C00E6F97F01B}" destId="{42D35A66-14CF-4D14-9A95-117D20D65D4D}" srcOrd="0" destOrd="0" presId="urn:microsoft.com/office/officeart/2005/8/layout/radial1"/>
    <dgm:cxn modelId="{B7D57FC8-1120-4617-9810-E893F1CEFA3D}" srcId="{39A13C5D-1DC4-4152-930D-C1217629DD9F}" destId="{C9E8FADE-7B0B-432A-97B0-C00E6F97F01B}" srcOrd="3" destOrd="0" parTransId="{29E9CC74-8AE4-48DF-8B70-21C048B11BF5}" sibTransId="{47ED1451-7739-40BF-A9F4-CD24E52CED02}"/>
    <dgm:cxn modelId="{033064B9-EE08-4AAB-A566-ABBED53B7DB1}" type="presOf" srcId="{C25B8217-BB24-450A-A628-17CCCC1FD018}" destId="{ECF4B45B-A5CE-42B4-814B-302B96C0A7CA}" srcOrd="0" destOrd="0" presId="urn:microsoft.com/office/officeart/2005/8/layout/radial1"/>
    <dgm:cxn modelId="{B98299AE-E424-4ABA-86F7-1D21D163C575}" srcId="{39A13C5D-1DC4-4152-930D-C1217629DD9F}" destId="{93C427CC-278E-4F03-9DE3-CFE76665162A}" srcOrd="1" destOrd="0" parTransId="{C25B8217-BB24-450A-A628-17CCCC1FD018}" sibTransId="{1F3DF6AA-31B3-4861-B15C-FEE07208E926}"/>
    <dgm:cxn modelId="{BE0C2373-C800-4CCC-80F8-8103C1611B7F}" type="presOf" srcId="{C25B8217-BB24-450A-A628-17CCCC1FD018}" destId="{8668351A-7423-436B-A090-00B1D849D3B8}" srcOrd="1" destOrd="0" presId="urn:microsoft.com/office/officeart/2005/8/layout/radial1"/>
    <dgm:cxn modelId="{5AB0ACB7-A604-4086-A44C-8E9DC50AE1BB}" type="presOf" srcId="{C2720122-23AA-4CA4-8F03-662BD0FE1A90}" destId="{42C3E639-B87F-44C5-AA75-A21B416BE301}" srcOrd="0" destOrd="0" presId="urn:microsoft.com/office/officeart/2005/8/layout/radial1"/>
    <dgm:cxn modelId="{825749C0-2955-4B46-865C-86C79FE0863D}" type="presOf" srcId="{39A13C5D-1DC4-4152-930D-C1217629DD9F}" destId="{AA831DF8-BD24-4778-8367-CEE517A5CCFF}" srcOrd="0" destOrd="0" presId="urn:microsoft.com/office/officeart/2005/8/layout/radial1"/>
    <dgm:cxn modelId="{A89F5603-8396-4C47-9042-1927B5616ABC}" type="presParOf" srcId="{C2F1E9C3-FDD2-42DC-8945-06BFFEB86143}" destId="{AA831DF8-BD24-4778-8367-CEE517A5CCFF}" srcOrd="0" destOrd="0" presId="urn:microsoft.com/office/officeart/2005/8/layout/radial1"/>
    <dgm:cxn modelId="{7CBE9D34-62FA-4433-9978-B2F8C35A433B}" type="presParOf" srcId="{C2F1E9C3-FDD2-42DC-8945-06BFFEB86143}" destId="{8B10E49C-7C8A-4BAA-95BE-5134AFD03739}" srcOrd="1" destOrd="0" presId="urn:microsoft.com/office/officeart/2005/8/layout/radial1"/>
    <dgm:cxn modelId="{F3A3BF9C-DEA2-47BB-87FA-9C89CF4DA32B}" type="presParOf" srcId="{8B10E49C-7C8A-4BAA-95BE-5134AFD03739}" destId="{7FB75E79-8633-44C0-BCA7-298594E245BF}" srcOrd="0" destOrd="0" presId="urn:microsoft.com/office/officeart/2005/8/layout/radial1"/>
    <dgm:cxn modelId="{BA9740CF-64EE-42C1-A7EE-727EF1F4A6DE}" type="presParOf" srcId="{C2F1E9C3-FDD2-42DC-8945-06BFFEB86143}" destId="{8E70EB68-E7C7-4D7A-9531-AA1A64389104}" srcOrd="2" destOrd="0" presId="urn:microsoft.com/office/officeart/2005/8/layout/radial1"/>
    <dgm:cxn modelId="{D57F6016-3F58-461D-BE02-1FEB6513C461}" type="presParOf" srcId="{C2F1E9C3-FDD2-42DC-8945-06BFFEB86143}" destId="{ECF4B45B-A5CE-42B4-814B-302B96C0A7CA}" srcOrd="3" destOrd="0" presId="urn:microsoft.com/office/officeart/2005/8/layout/radial1"/>
    <dgm:cxn modelId="{1B205910-3203-4C8F-872E-E71019AE5B71}" type="presParOf" srcId="{ECF4B45B-A5CE-42B4-814B-302B96C0A7CA}" destId="{8668351A-7423-436B-A090-00B1D849D3B8}" srcOrd="0" destOrd="0" presId="urn:microsoft.com/office/officeart/2005/8/layout/radial1"/>
    <dgm:cxn modelId="{9905B1AD-CA32-4CD5-A2CE-B2A0A2918673}" type="presParOf" srcId="{C2F1E9C3-FDD2-42DC-8945-06BFFEB86143}" destId="{03AD3D0D-6FD8-475D-9885-152AFC553A8A}" srcOrd="4" destOrd="0" presId="urn:microsoft.com/office/officeart/2005/8/layout/radial1"/>
    <dgm:cxn modelId="{9E8FE75F-52EC-4726-8760-BC85B150620C}" type="presParOf" srcId="{C2F1E9C3-FDD2-42DC-8945-06BFFEB86143}" destId="{5DC11CE6-166B-419F-94B1-EF55CE799FA3}" srcOrd="5" destOrd="0" presId="urn:microsoft.com/office/officeart/2005/8/layout/radial1"/>
    <dgm:cxn modelId="{8734876B-2CC3-4AB8-ADA2-A6C7C872E181}" type="presParOf" srcId="{5DC11CE6-166B-419F-94B1-EF55CE799FA3}" destId="{F1D2D66D-7A32-4F20-929C-93078766247B}" srcOrd="0" destOrd="0" presId="urn:microsoft.com/office/officeart/2005/8/layout/radial1"/>
    <dgm:cxn modelId="{D4DAD986-FFFC-48D1-8125-E8C7533633AD}" type="presParOf" srcId="{C2F1E9C3-FDD2-42DC-8945-06BFFEB86143}" destId="{42C3E639-B87F-44C5-AA75-A21B416BE301}" srcOrd="6" destOrd="0" presId="urn:microsoft.com/office/officeart/2005/8/layout/radial1"/>
    <dgm:cxn modelId="{6416EE44-90DF-4959-9F1F-E98E3BE0C523}" type="presParOf" srcId="{C2F1E9C3-FDD2-42DC-8945-06BFFEB86143}" destId="{651331BB-8204-4339-ADEA-153ED861B5BD}" srcOrd="7" destOrd="0" presId="urn:microsoft.com/office/officeart/2005/8/layout/radial1"/>
    <dgm:cxn modelId="{363BAF5E-2967-4A6B-A079-D5C48D563719}" type="presParOf" srcId="{651331BB-8204-4339-ADEA-153ED861B5BD}" destId="{02A1F061-7F1A-4BAA-AC8A-BB4E2F86B86E}" srcOrd="0" destOrd="0" presId="urn:microsoft.com/office/officeart/2005/8/layout/radial1"/>
    <dgm:cxn modelId="{AC303E69-1CD1-49A0-BA0A-D30F326C0875}" type="presParOf" srcId="{C2F1E9C3-FDD2-42DC-8945-06BFFEB86143}" destId="{42D35A66-14CF-4D14-9A95-117D20D65D4D}" srcOrd="8" destOrd="0" presId="urn:microsoft.com/office/officeart/2005/8/layout/radial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3A7DB834-06B0-4A9E-9A86-9C1903AD47D5}" type="doc">
      <dgm:prSet loTypeId="urn:microsoft.com/office/officeart/2005/8/layout/radial1" loCatId="relationship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GB"/>
        </a:p>
      </dgm:t>
    </dgm:pt>
    <dgm:pt modelId="{39A13C5D-1DC4-4152-930D-C1217629DD9F}">
      <dgm:prSet phldrT="[Text]"/>
      <dgm:spPr/>
      <dgm:t>
        <a:bodyPr/>
        <a:lstStyle/>
        <a:p>
          <a:pPr algn="ctr"/>
          <a:r>
            <a:rPr lang="en-GB" dirty="0"/>
            <a:t>WEALTHY</a:t>
          </a:r>
        </a:p>
        <a:p>
          <a:pPr algn="ctr"/>
          <a:r>
            <a:rPr lang="en-GB" dirty="0"/>
            <a:t>AREA</a:t>
          </a:r>
        </a:p>
      </dgm:t>
    </dgm:pt>
    <dgm:pt modelId="{CDD5B44B-1D0C-471E-B1D2-611BA3BE01A5}" type="parTrans" cxnId="{081B963B-6BCE-4C63-A95A-793C572CA28A}">
      <dgm:prSet/>
      <dgm:spPr/>
      <dgm:t>
        <a:bodyPr/>
        <a:lstStyle/>
        <a:p>
          <a:pPr algn="ctr"/>
          <a:endParaRPr lang="en-GB"/>
        </a:p>
      </dgm:t>
    </dgm:pt>
    <dgm:pt modelId="{16600868-EC77-4933-99E9-0B9501C04EDD}" type="sibTrans" cxnId="{081B963B-6BCE-4C63-A95A-793C572CA28A}">
      <dgm:prSet/>
      <dgm:spPr/>
      <dgm:t>
        <a:bodyPr/>
        <a:lstStyle/>
        <a:p>
          <a:pPr algn="ctr"/>
          <a:endParaRPr lang="en-GB"/>
        </a:p>
      </dgm:t>
    </dgm:pt>
    <dgm:pt modelId="{D0D91B48-BA84-4D97-A79D-C06E902C4AC9}">
      <dgm:prSet phldrT="[Text]"/>
      <dgm:spPr/>
      <dgm:t>
        <a:bodyPr/>
        <a:lstStyle/>
        <a:p>
          <a:pPr algn="ctr"/>
          <a:r>
            <a:rPr lang="en-GB"/>
            <a:t>EXCLUSIVE</a:t>
          </a:r>
        </a:p>
        <a:p>
          <a:pPr algn="ctr"/>
          <a:r>
            <a:rPr lang="en-GB"/>
            <a:t>AREA</a:t>
          </a:r>
        </a:p>
      </dgm:t>
    </dgm:pt>
    <dgm:pt modelId="{90EA38CA-1D74-4B79-892F-977819002974}" type="parTrans" cxnId="{09AC98D2-4AA1-40A8-83DC-C99BCACBEF0D}">
      <dgm:prSet/>
      <dgm:spPr/>
      <dgm:t>
        <a:bodyPr/>
        <a:lstStyle/>
        <a:p>
          <a:pPr algn="ctr"/>
          <a:endParaRPr lang="en-GB"/>
        </a:p>
      </dgm:t>
    </dgm:pt>
    <dgm:pt modelId="{E59D9170-984F-4096-B3A7-E30269D4FDF7}" type="sibTrans" cxnId="{09AC98D2-4AA1-40A8-83DC-C99BCACBEF0D}">
      <dgm:prSet/>
      <dgm:spPr/>
      <dgm:t>
        <a:bodyPr/>
        <a:lstStyle/>
        <a:p>
          <a:pPr algn="ctr"/>
          <a:endParaRPr lang="en-GB"/>
        </a:p>
      </dgm:t>
    </dgm:pt>
    <dgm:pt modelId="{93C427CC-278E-4F03-9DE3-CFE76665162A}">
      <dgm:prSet phldrT="[Text]"/>
      <dgm:spPr/>
      <dgm:t>
        <a:bodyPr/>
        <a:lstStyle/>
        <a:p>
          <a:pPr algn="ctr"/>
          <a:r>
            <a:rPr lang="en-GB"/>
            <a:t>SOCIAL</a:t>
          </a:r>
        </a:p>
        <a:p>
          <a:pPr algn="ctr"/>
          <a:r>
            <a:rPr lang="en-GB"/>
            <a:t>MEDIA</a:t>
          </a:r>
        </a:p>
      </dgm:t>
    </dgm:pt>
    <dgm:pt modelId="{C25B8217-BB24-450A-A628-17CCCC1FD018}" type="parTrans" cxnId="{B98299AE-E424-4ABA-86F7-1D21D163C575}">
      <dgm:prSet/>
      <dgm:spPr/>
      <dgm:t>
        <a:bodyPr/>
        <a:lstStyle/>
        <a:p>
          <a:pPr algn="ctr"/>
          <a:endParaRPr lang="en-GB"/>
        </a:p>
      </dgm:t>
    </dgm:pt>
    <dgm:pt modelId="{1F3DF6AA-31B3-4861-B15C-FEE07208E926}" type="sibTrans" cxnId="{B98299AE-E424-4ABA-86F7-1D21D163C575}">
      <dgm:prSet/>
      <dgm:spPr/>
      <dgm:t>
        <a:bodyPr/>
        <a:lstStyle/>
        <a:p>
          <a:pPr algn="ctr"/>
          <a:endParaRPr lang="en-GB"/>
        </a:p>
      </dgm:t>
    </dgm:pt>
    <dgm:pt modelId="{C2720122-23AA-4CA4-8F03-662BD0FE1A90}">
      <dgm:prSet phldrT="[Text]"/>
      <dgm:spPr/>
      <dgm:t>
        <a:bodyPr/>
        <a:lstStyle/>
        <a:p>
          <a:pPr algn="ctr"/>
          <a:r>
            <a:rPr lang="en-GB"/>
            <a:t>FULL OF LOVE</a:t>
          </a:r>
        </a:p>
      </dgm:t>
    </dgm:pt>
    <dgm:pt modelId="{2E057A17-FD0D-416D-BC7E-0AE051D056AE}" type="parTrans" cxnId="{7C3AFD6A-F98A-4D5B-BD3C-3CD3BDF4464D}">
      <dgm:prSet/>
      <dgm:spPr/>
      <dgm:t>
        <a:bodyPr/>
        <a:lstStyle/>
        <a:p>
          <a:pPr algn="ctr"/>
          <a:endParaRPr lang="en-GB"/>
        </a:p>
      </dgm:t>
    </dgm:pt>
    <dgm:pt modelId="{00EE60C4-5761-4473-B6B4-7B1DD7D95756}" type="sibTrans" cxnId="{7C3AFD6A-F98A-4D5B-BD3C-3CD3BDF4464D}">
      <dgm:prSet/>
      <dgm:spPr/>
      <dgm:t>
        <a:bodyPr/>
        <a:lstStyle/>
        <a:p>
          <a:pPr algn="ctr"/>
          <a:endParaRPr lang="en-GB"/>
        </a:p>
      </dgm:t>
    </dgm:pt>
    <dgm:pt modelId="{C9E8FADE-7B0B-432A-97B0-C00E6F97F01B}">
      <dgm:prSet phldrT="[Text]"/>
      <dgm:spPr/>
      <dgm:t>
        <a:bodyPr/>
        <a:lstStyle/>
        <a:p>
          <a:pPr algn="ctr"/>
          <a:r>
            <a:rPr lang="en-GB"/>
            <a:t>HOME </a:t>
          </a:r>
        </a:p>
      </dgm:t>
    </dgm:pt>
    <dgm:pt modelId="{29E9CC74-8AE4-48DF-8B70-21C048B11BF5}" type="parTrans" cxnId="{B7D57FC8-1120-4617-9810-E893F1CEFA3D}">
      <dgm:prSet/>
      <dgm:spPr/>
      <dgm:t>
        <a:bodyPr/>
        <a:lstStyle/>
        <a:p>
          <a:pPr algn="ctr"/>
          <a:endParaRPr lang="en-GB"/>
        </a:p>
      </dgm:t>
    </dgm:pt>
    <dgm:pt modelId="{47ED1451-7739-40BF-A9F4-CD24E52CED02}" type="sibTrans" cxnId="{B7D57FC8-1120-4617-9810-E893F1CEFA3D}">
      <dgm:prSet/>
      <dgm:spPr/>
      <dgm:t>
        <a:bodyPr/>
        <a:lstStyle/>
        <a:p>
          <a:pPr algn="ctr"/>
          <a:endParaRPr lang="en-GB"/>
        </a:p>
      </dgm:t>
    </dgm:pt>
    <dgm:pt modelId="{C2F1E9C3-FDD2-42DC-8945-06BFFEB86143}" type="pres">
      <dgm:prSet presAssocID="{3A7DB834-06B0-4A9E-9A86-9C1903AD47D5}" presName="cycle" presStyleCnt="0">
        <dgm:presLayoutVars>
          <dgm:chMax val="1"/>
          <dgm:dir/>
          <dgm:animLvl val="ctr"/>
          <dgm:resizeHandles val="exact"/>
        </dgm:presLayoutVars>
      </dgm:prSet>
      <dgm:spPr/>
      <dgm:t>
        <a:bodyPr/>
        <a:lstStyle/>
        <a:p>
          <a:endParaRPr lang="en-GB"/>
        </a:p>
      </dgm:t>
    </dgm:pt>
    <dgm:pt modelId="{AA831DF8-BD24-4778-8367-CEE517A5CCFF}" type="pres">
      <dgm:prSet presAssocID="{39A13C5D-1DC4-4152-930D-C1217629DD9F}" presName="centerShape" presStyleLbl="node0" presStyleIdx="0" presStyleCnt="1"/>
      <dgm:spPr/>
      <dgm:t>
        <a:bodyPr/>
        <a:lstStyle/>
        <a:p>
          <a:endParaRPr lang="en-GB"/>
        </a:p>
      </dgm:t>
    </dgm:pt>
    <dgm:pt modelId="{8B10E49C-7C8A-4BAA-95BE-5134AFD03739}" type="pres">
      <dgm:prSet presAssocID="{90EA38CA-1D74-4B79-892F-977819002974}" presName="Name9" presStyleLbl="parChTrans1D2" presStyleIdx="0" presStyleCnt="4"/>
      <dgm:spPr/>
      <dgm:t>
        <a:bodyPr/>
        <a:lstStyle/>
        <a:p>
          <a:endParaRPr lang="en-GB"/>
        </a:p>
      </dgm:t>
    </dgm:pt>
    <dgm:pt modelId="{7FB75E79-8633-44C0-BCA7-298594E245BF}" type="pres">
      <dgm:prSet presAssocID="{90EA38CA-1D74-4B79-892F-977819002974}" presName="connTx" presStyleLbl="parChTrans1D2" presStyleIdx="0" presStyleCnt="4"/>
      <dgm:spPr/>
      <dgm:t>
        <a:bodyPr/>
        <a:lstStyle/>
        <a:p>
          <a:endParaRPr lang="en-GB"/>
        </a:p>
      </dgm:t>
    </dgm:pt>
    <dgm:pt modelId="{8E70EB68-E7C7-4D7A-9531-AA1A64389104}" type="pres">
      <dgm:prSet presAssocID="{D0D91B48-BA84-4D97-A79D-C06E902C4AC9}" presName="node" presStyleLbl="node1" presStyleIdx="0" presStyleCnt="4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ECF4B45B-A5CE-42B4-814B-302B96C0A7CA}" type="pres">
      <dgm:prSet presAssocID="{C25B8217-BB24-450A-A628-17CCCC1FD018}" presName="Name9" presStyleLbl="parChTrans1D2" presStyleIdx="1" presStyleCnt="4"/>
      <dgm:spPr/>
      <dgm:t>
        <a:bodyPr/>
        <a:lstStyle/>
        <a:p>
          <a:endParaRPr lang="en-GB"/>
        </a:p>
      </dgm:t>
    </dgm:pt>
    <dgm:pt modelId="{8668351A-7423-436B-A090-00B1D849D3B8}" type="pres">
      <dgm:prSet presAssocID="{C25B8217-BB24-450A-A628-17CCCC1FD018}" presName="connTx" presStyleLbl="parChTrans1D2" presStyleIdx="1" presStyleCnt="4"/>
      <dgm:spPr/>
      <dgm:t>
        <a:bodyPr/>
        <a:lstStyle/>
        <a:p>
          <a:endParaRPr lang="en-GB"/>
        </a:p>
      </dgm:t>
    </dgm:pt>
    <dgm:pt modelId="{03AD3D0D-6FD8-475D-9885-152AFC553A8A}" type="pres">
      <dgm:prSet presAssocID="{93C427CC-278E-4F03-9DE3-CFE76665162A}" presName="node" presStyleLbl="node1" presStyleIdx="1" presStyleCnt="4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5DC11CE6-166B-419F-94B1-EF55CE799FA3}" type="pres">
      <dgm:prSet presAssocID="{2E057A17-FD0D-416D-BC7E-0AE051D056AE}" presName="Name9" presStyleLbl="parChTrans1D2" presStyleIdx="2" presStyleCnt="4"/>
      <dgm:spPr/>
      <dgm:t>
        <a:bodyPr/>
        <a:lstStyle/>
        <a:p>
          <a:endParaRPr lang="en-GB"/>
        </a:p>
      </dgm:t>
    </dgm:pt>
    <dgm:pt modelId="{F1D2D66D-7A32-4F20-929C-93078766247B}" type="pres">
      <dgm:prSet presAssocID="{2E057A17-FD0D-416D-BC7E-0AE051D056AE}" presName="connTx" presStyleLbl="parChTrans1D2" presStyleIdx="2" presStyleCnt="4"/>
      <dgm:spPr/>
      <dgm:t>
        <a:bodyPr/>
        <a:lstStyle/>
        <a:p>
          <a:endParaRPr lang="en-GB"/>
        </a:p>
      </dgm:t>
    </dgm:pt>
    <dgm:pt modelId="{42C3E639-B87F-44C5-AA75-A21B416BE301}" type="pres">
      <dgm:prSet presAssocID="{C2720122-23AA-4CA4-8F03-662BD0FE1A90}" presName="node" presStyleLbl="node1" presStyleIdx="2" presStyleCnt="4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651331BB-8204-4339-ADEA-153ED861B5BD}" type="pres">
      <dgm:prSet presAssocID="{29E9CC74-8AE4-48DF-8B70-21C048B11BF5}" presName="Name9" presStyleLbl="parChTrans1D2" presStyleIdx="3" presStyleCnt="4"/>
      <dgm:spPr/>
      <dgm:t>
        <a:bodyPr/>
        <a:lstStyle/>
        <a:p>
          <a:endParaRPr lang="en-GB"/>
        </a:p>
      </dgm:t>
    </dgm:pt>
    <dgm:pt modelId="{02A1F061-7F1A-4BAA-AC8A-BB4E2F86B86E}" type="pres">
      <dgm:prSet presAssocID="{29E9CC74-8AE4-48DF-8B70-21C048B11BF5}" presName="connTx" presStyleLbl="parChTrans1D2" presStyleIdx="3" presStyleCnt="4"/>
      <dgm:spPr/>
      <dgm:t>
        <a:bodyPr/>
        <a:lstStyle/>
        <a:p>
          <a:endParaRPr lang="en-GB"/>
        </a:p>
      </dgm:t>
    </dgm:pt>
    <dgm:pt modelId="{42D35A66-14CF-4D14-9A95-117D20D65D4D}" type="pres">
      <dgm:prSet presAssocID="{C9E8FADE-7B0B-432A-97B0-C00E6F97F01B}" presName="node" presStyleLbl="node1" presStyleIdx="3" presStyleCnt="4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</dgm:ptLst>
  <dgm:cxnLst>
    <dgm:cxn modelId="{7C3AFD6A-F98A-4D5B-BD3C-3CD3BDF4464D}" srcId="{39A13C5D-1DC4-4152-930D-C1217629DD9F}" destId="{C2720122-23AA-4CA4-8F03-662BD0FE1A90}" srcOrd="2" destOrd="0" parTransId="{2E057A17-FD0D-416D-BC7E-0AE051D056AE}" sibTransId="{00EE60C4-5761-4473-B6B4-7B1DD7D95756}"/>
    <dgm:cxn modelId="{A0AC010A-4D58-41F5-8CF7-41F7F8EB058F}" type="presOf" srcId="{93C427CC-278E-4F03-9DE3-CFE76665162A}" destId="{03AD3D0D-6FD8-475D-9885-152AFC553A8A}" srcOrd="0" destOrd="0" presId="urn:microsoft.com/office/officeart/2005/8/layout/radial1"/>
    <dgm:cxn modelId="{C5C87076-31A8-49D3-848F-3F64DB536F46}" type="presOf" srcId="{3A7DB834-06B0-4A9E-9A86-9C1903AD47D5}" destId="{C2F1E9C3-FDD2-42DC-8945-06BFFEB86143}" srcOrd="0" destOrd="0" presId="urn:microsoft.com/office/officeart/2005/8/layout/radial1"/>
    <dgm:cxn modelId="{09AC98D2-4AA1-40A8-83DC-C99BCACBEF0D}" srcId="{39A13C5D-1DC4-4152-930D-C1217629DD9F}" destId="{D0D91B48-BA84-4D97-A79D-C06E902C4AC9}" srcOrd="0" destOrd="0" parTransId="{90EA38CA-1D74-4B79-892F-977819002974}" sibTransId="{E59D9170-984F-4096-B3A7-E30269D4FDF7}"/>
    <dgm:cxn modelId="{E55F67B4-3F2B-483E-86CD-5F8ABB00C5A0}" type="presOf" srcId="{29E9CC74-8AE4-48DF-8B70-21C048B11BF5}" destId="{651331BB-8204-4339-ADEA-153ED861B5BD}" srcOrd="0" destOrd="0" presId="urn:microsoft.com/office/officeart/2005/8/layout/radial1"/>
    <dgm:cxn modelId="{55FE1849-785F-4EEC-9377-39901E3F5739}" type="presOf" srcId="{D0D91B48-BA84-4D97-A79D-C06E902C4AC9}" destId="{8E70EB68-E7C7-4D7A-9531-AA1A64389104}" srcOrd="0" destOrd="0" presId="urn:microsoft.com/office/officeart/2005/8/layout/radial1"/>
    <dgm:cxn modelId="{B98299AE-E424-4ABA-86F7-1D21D163C575}" srcId="{39A13C5D-1DC4-4152-930D-C1217629DD9F}" destId="{93C427CC-278E-4F03-9DE3-CFE76665162A}" srcOrd="1" destOrd="0" parTransId="{C25B8217-BB24-450A-A628-17CCCC1FD018}" sibTransId="{1F3DF6AA-31B3-4861-B15C-FEE07208E926}"/>
    <dgm:cxn modelId="{D1767590-B359-4F0A-AC9A-ADD01069D498}" type="presOf" srcId="{C25B8217-BB24-450A-A628-17CCCC1FD018}" destId="{ECF4B45B-A5CE-42B4-814B-302B96C0A7CA}" srcOrd="0" destOrd="0" presId="urn:microsoft.com/office/officeart/2005/8/layout/radial1"/>
    <dgm:cxn modelId="{2E037B53-86DD-46A1-929F-C8DF7236AD0B}" type="presOf" srcId="{90EA38CA-1D74-4B79-892F-977819002974}" destId="{8B10E49C-7C8A-4BAA-95BE-5134AFD03739}" srcOrd="0" destOrd="0" presId="urn:microsoft.com/office/officeart/2005/8/layout/radial1"/>
    <dgm:cxn modelId="{9FB18061-EA5F-4D1F-BB98-78064EC5C4F9}" type="presOf" srcId="{2E057A17-FD0D-416D-BC7E-0AE051D056AE}" destId="{F1D2D66D-7A32-4F20-929C-93078766247B}" srcOrd="1" destOrd="0" presId="urn:microsoft.com/office/officeart/2005/8/layout/radial1"/>
    <dgm:cxn modelId="{6D801A59-9C77-46DA-8218-54EE0D3A54A5}" type="presOf" srcId="{C9E8FADE-7B0B-432A-97B0-C00E6F97F01B}" destId="{42D35A66-14CF-4D14-9A95-117D20D65D4D}" srcOrd="0" destOrd="0" presId="urn:microsoft.com/office/officeart/2005/8/layout/radial1"/>
    <dgm:cxn modelId="{168ECC2D-D8C2-40B2-9FB9-84FF077F5FDC}" type="presOf" srcId="{39A13C5D-1DC4-4152-930D-C1217629DD9F}" destId="{AA831DF8-BD24-4778-8367-CEE517A5CCFF}" srcOrd="0" destOrd="0" presId="urn:microsoft.com/office/officeart/2005/8/layout/radial1"/>
    <dgm:cxn modelId="{B7D57FC8-1120-4617-9810-E893F1CEFA3D}" srcId="{39A13C5D-1DC4-4152-930D-C1217629DD9F}" destId="{C9E8FADE-7B0B-432A-97B0-C00E6F97F01B}" srcOrd="3" destOrd="0" parTransId="{29E9CC74-8AE4-48DF-8B70-21C048B11BF5}" sibTransId="{47ED1451-7739-40BF-A9F4-CD24E52CED02}"/>
    <dgm:cxn modelId="{1223F6BA-3948-441D-9C2A-8522FF5BC60E}" type="presOf" srcId="{C25B8217-BB24-450A-A628-17CCCC1FD018}" destId="{8668351A-7423-436B-A090-00B1D849D3B8}" srcOrd="1" destOrd="0" presId="urn:microsoft.com/office/officeart/2005/8/layout/radial1"/>
    <dgm:cxn modelId="{5F7F827B-2897-46F8-A9CF-ACEE5C2AD6F8}" type="presOf" srcId="{2E057A17-FD0D-416D-BC7E-0AE051D056AE}" destId="{5DC11CE6-166B-419F-94B1-EF55CE799FA3}" srcOrd="0" destOrd="0" presId="urn:microsoft.com/office/officeart/2005/8/layout/radial1"/>
    <dgm:cxn modelId="{8D805DE2-0B95-4507-AD16-CA47B9095EE8}" type="presOf" srcId="{29E9CC74-8AE4-48DF-8B70-21C048B11BF5}" destId="{02A1F061-7F1A-4BAA-AC8A-BB4E2F86B86E}" srcOrd="1" destOrd="0" presId="urn:microsoft.com/office/officeart/2005/8/layout/radial1"/>
    <dgm:cxn modelId="{ECFAC7BA-789A-4123-AF87-4363D4A2D399}" type="presOf" srcId="{C2720122-23AA-4CA4-8F03-662BD0FE1A90}" destId="{42C3E639-B87F-44C5-AA75-A21B416BE301}" srcOrd="0" destOrd="0" presId="urn:microsoft.com/office/officeart/2005/8/layout/radial1"/>
    <dgm:cxn modelId="{F6C46468-A3D7-485F-848E-DE34DEE87EFA}" type="presOf" srcId="{90EA38CA-1D74-4B79-892F-977819002974}" destId="{7FB75E79-8633-44C0-BCA7-298594E245BF}" srcOrd="1" destOrd="0" presId="urn:microsoft.com/office/officeart/2005/8/layout/radial1"/>
    <dgm:cxn modelId="{081B963B-6BCE-4C63-A95A-793C572CA28A}" srcId="{3A7DB834-06B0-4A9E-9A86-9C1903AD47D5}" destId="{39A13C5D-1DC4-4152-930D-C1217629DD9F}" srcOrd="0" destOrd="0" parTransId="{CDD5B44B-1D0C-471E-B1D2-611BA3BE01A5}" sibTransId="{16600868-EC77-4933-99E9-0B9501C04EDD}"/>
    <dgm:cxn modelId="{F97B5D36-60A0-455C-A077-A60A2535941E}" type="presParOf" srcId="{C2F1E9C3-FDD2-42DC-8945-06BFFEB86143}" destId="{AA831DF8-BD24-4778-8367-CEE517A5CCFF}" srcOrd="0" destOrd="0" presId="urn:microsoft.com/office/officeart/2005/8/layout/radial1"/>
    <dgm:cxn modelId="{1913BB96-0A44-411A-9C00-C342C5E3954A}" type="presParOf" srcId="{C2F1E9C3-FDD2-42DC-8945-06BFFEB86143}" destId="{8B10E49C-7C8A-4BAA-95BE-5134AFD03739}" srcOrd="1" destOrd="0" presId="urn:microsoft.com/office/officeart/2005/8/layout/radial1"/>
    <dgm:cxn modelId="{8A591390-FD87-4377-B53E-768D1F105FB5}" type="presParOf" srcId="{8B10E49C-7C8A-4BAA-95BE-5134AFD03739}" destId="{7FB75E79-8633-44C0-BCA7-298594E245BF}" srcOrd="0" destOrd="0" presId="urn:microsoft.com/office/officeart/2005/8/layout/radial1"/>
    <dgm:cxn modelId="{4FE2F533-1F70-4119-92C9-58FE9011AC86}" type="presParOf" srcId="{C2F1E9C3-FDD2-42DC-8945-06BFFEB86143}" destId="{8E70EB68-E7C7-4D7A-9531-AA1A64389104}" srcOrd="2" destOrd="0" presId="urn:microsoft.com/office/officeart/2005/8/layout/radial1"/>
    <dgm:cxn modelId="{50CAA231-4E10-4194-8589-E538393703C0}" type="presParOf" srcId="{C2F1E9C3-FDD2-42DC-8945-06BFFEB86143}" destId="{ECF4B45B-A5CE-42B4-814B-302B96C0A7CA}" srcOrd="3" destOrd="0" presId="urn:microsoft.com/office/officeart/2005/8/layout/radial1"/>
    <dgm:cxn modelId="{C50B1AE1-F9CD-4CB9-83B8-F0F90C7FCEDA}" type="presParOf" srcId="{ECF4B45B-A5CE-42B4-814B-302B96C0A7CA}" destId="{8668351A-7423-436B-A090-00B1D849D3B8}" srcOrd="0" destOrd="0" presId="urn:microsoft.com/office/officeart/2005/8/layout/radial1"/>
    <dgm:cxn modelId="{3F18C720-57D2-427A-BB5B-73E90D7421B2}" type="presParOf" srcId="{C2F1E9C3-FDD2-42DC-8945-06BFFEB86143}" destId="{03AD3D0D-6FD8-475D-9885-152AFC553A8A}" srcOrd="4" destOrd="0" presId="urn:microsoft.com/office/officeart/2005/8/layout/radial1"/>
    <dgm:cxn modelId="{DFC0F7EC-22A5-4F78-912A-546A444EA82E}" type="presParOf" srcId="{C2F1E9C3-FDD2-42DC-8945-06BFFEB86143}" destId="{5DC11CE6-166B-419F-94B1-EF55CE799FA3}" srcOrd="5" destOrd="0" presId="urn:microsoft.com/office/officeart/2005/8/layout/radial1"/>
    <dgm:cxn modelId="{5F289259-0327-4775-BD5B-C0A86CFB0277}" type="presParOf" srcId="{5DC11CE6-166B-419F-94B1-EF55CE799FA3}" destId="{F1D2D66D-7A32-4F20-929C-93078766247B}" srcOrd="0" destOrd="0" presId="urn:microsoft.com/office/officeart/2005/8/layout/radial1"/>
    <dgm:cxn modelId="{EFBA5555-DFD9-4BD9-8850-A2C73D403592}" type="presParOf" srcId="{C2F1E9C3-FDD2-42DC-8945-06BFFEB86143}" destId="{42C3E639-B87F-44C5-AA75-A21B416BE301}" srcOrd="6" destOrd="0" presId="urn:microsoft.com/office/officeart/2005/8/layout/radial1"/>
    <dgm:cxn modelId="{77D41C0D-9D45-48F2-AFDB-A7BAB5FEF1FC}" type="presParOf" srcId="{C2F1E9C3-FDD2-42DC-8945-06BFFEB86143}" destId="{651331BB-8204-4339-ADEA-153ED861B5BD}" srcOrd="7" destOrd="0" presId="urn:microsoft.com/office/officeart/2005/8/layout/radial1"/>
    <dgm:cxn modelId="{FDC8F65A-9C79-44DE-9232-9D6B3BF6B15E}" type="presParOf" srcId="{651331BB-8204-4339-ADEA-153ED861B5BD}" destId="{02A1F061-7F1A-4BAA-AC8A-BB4E2F86B86E}" srcOrd="0" destOrd="0" presId="urn:microsoft.com/office/officeart/2005/8/layout/radial1"/>
    <dgm:cxn modelId="{E9C62E63-4306-434C-890B-8D6F694848AC}" type="presParOf" srcId="{C2F1E9C3-FDD2-42DC-8945-06BFFEB86143}" destId="{42D35A66-14CF-4D14-9A95-117D20D65D4D}" srcOrd="8" destOrd="0" presId="urn:microsoft.com/office/officeart/2005/8/layout/radial1"/>
  </dgm:cxnLst>
  <dgm:bg/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3A7DB834-06B0-4A9E-9A86-9C1903AD47D5}" type="doc">
      <dgm:prSet loTypeId="urn:microsoft.com/office/officeart/2005/8/layout/radial1" loCatId="relationship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GB"/>
        </a:p>
      </dgm:t>
    </dgm:pt>
    <dgm:pt modelId="{39A13C5D-1DC4-4152-930D-C1217629DD9F}">
      <dgm:prSet phldrT="[Text]"/>
      <dgm:spPr/>
      <dgm:t>
        <a:bodyPr/>
        <a:lstStyle/>
        <a:p>
          <a:pPr algn="ctr"/>
          <a:r>
            <a:rPr lang="en-GB"/>
            <a:t>HANDSOME</a:t>
          </a:r>
        </a:p>
        <a:p>
          <a:pPr algn="ctr"/>
          <a:r>
            <a:rPr lang="en-GB"/>
            <a:t>ATTRACTIVE</a:t>
          </a:r>
        </a:p>
      </dgm:t>
    </dgm:pt>
    <dgm:pt modelId="{CDD5B44B-1D0C-471E-B1D2-611BA3BE01A5}" type="parTrans" cxnId="{081B963B-6BCE-4C63-A95A-793C572CA28A}">
      <dgm:prSet/>
      <dgm:spPr/>
      <dgm:t>
        <a:bodyPr/>
        <a:lstStyle/>
        <a:p>
          <a:pPr algn="ctr"/>
          <a:endParaRPr lang="en-GB"/>
        </a:p>
      </dgm:t>
    </dgm:pt>
    <dgm:pt modelId="{16600868-EC77-4933-99E9-0B9501C04EDD}" type="sibTrans" cxnId="{081B963B-6BCE-4C63-A95A-793C572CA28A}">
      <dgm:prSet/>
      <dgm:spPr/>
      <dgm:t>
        <a:bodyPr/>
        <a:lstStyle/>
        <a:p>
          <a:pPr algn="ctr"/>
          <a:endParaRPr lang="en-GB"/>
        </a:p>
      </dgm:t>
    </dgm:pt>
    <dgm:pt modelId="{D0D91B48-BA84-4D97-A79D-C06E902C4AC9}">
      <dgm:prSet phldrT="[Text]"/>
      <dgm:spPr/>
      <dgm:t>
        <a:bodyPr/>
        <a:lstStyle/>
        <a:p>
          <a:pPr algn="ctr"/>
          <a:r>
            <a:rPr lang="en-GB"/>
            <a:t>MODEL</a:t>
          </a:r>
        </a:p>
      </dgm:t>
    </dgm:pt>
    <dgm:pt modelId="{90EA38CA-1D74-4B79-892F-977819002974}" type="parTrans" cxnId="{09AC98D2-4AA1-40A8-83DC-C99BCACBEF0D}">
      <dgm:prSet/>
      <dgm:spPr/>
      <dgm:t>
        <a:bodyPr/>
        <a:lstStyle/>
        <a:p>
          <a:pPr algn="ctr"/>
          <a:endParaRPr lang="en-GB"/>
        </a:p>
      </dgm:t>
    </dgm:pt>
    <dgm:pt modelId="{E59D9170-984F-4096-B3A7-E30269D4FDF7}" type="sibTrans" cxnId="{09AC98D2-4AA1-40A8-83DC-C99BCACBEF0D}">
      <dgm:prSet/>
      <dgm:spPr/>
      <dgm:t>
        <a:bodyPr/>
        <a:lstStyle/>
        <a:p>
          <a:pPr algn="ctr"/>
          <a:endParaRPr lang="en-GB"/>
        </a:p>
      </dgm:t>
    </dgm:pt>
    <dgm:pt modelId="{93C427CC-278E-4F03-9DE3-CFE76665162A}">
      <dgm:prSet phldrT="[Text]"/>
      <dgm:spPr/>
      <dgm:t>
        <a:bodyPr/>
        <a:lstStyle/>
        <a:p>
          <a:pPr algn="ctr"/>
          <a:r>
            <a:rPr lang="en-GB"/>
            <a:t>SOCIETY</a:t>
          </a:r>
        </a:p>
      </dgm:t>
    </dgm:pt>
    <dgm:pt modelId="{C25B8217-BB24-450A-A628-17CCCC1FD018}" type="parTrans" cxnId="{B98299AE-E424-4ABA-86F7-1D21D163C575}">
      <dgm:prSet/>
      <dgm:spPr/>
      <dgm:t>
        <a:bodyPr/>
        <a:lstStyle/>
        <a:p>
          <a:pPr algn="ctr"/>
          <a:endParaRPr lang="en-GB"/>
        </a:p>
      </dgm:t>
    </dgm:pt>
    <dgm:pt modelId="{1F3DF6AA-31B3-4861-B15C-FEE07208E926}" type="sibTrans" cxnId="{B98299AE-E424-4ABA-86F7-1D21D163C575}">
      <dgm:prSet/>
      <dgm:spPr/>
      <dgm:t>
        <a:bodyPr/>
        <a:lstStyle/>
        <a:p>
          <a:pPr algn="ctr"/>
          <a:endParaRPr lang="en-GB"/>
        </a:p>
      </dgm:t>
    </dgm:pt>
    <dgm:pt modelId="{C2720122-23AA-4CA4-8F03-662BD0FE1A90}">
      <dgm:prSet phldrT="[Text]"/>
      <dgm:spPr/>
      <dgm:t>
        <a:bodyPr/>
        <a:lstStyle/>
        <a:p>
          <a:pPr algn="ctr"/>
          <a:r>
            <a:rPr lang="en-GB"/>
            <a:t>UGLY</a:t>
          </a:r>
        </a:p>
      </dgm:t>
    </dgm:pt>
    <dgm:pt modelId="{2E057A17-FD0D-416D-BC7E-0AE051D056AE}" type="parTrans" cxnId="{7C3AFD6A-F98A-4D5B-BD3C-3CD3BDF4464D}">
      <dgm:prSet/>
      <dgm:spPr/>
      <dgm:t>
        <a:bodyPr/>
        <a:lstStyle/>
        <a:p>
          <a:pPr algn="ctr"/>
          <a:endParaRPr lang="en-GB"/>
        </a:p>
      </dgm:t>
    </dgm:pt>
    <dgm:pt modelId="{00EE60C4-5761-4473-B6B4-7B1DD7D95756}" type="sibTrans" cxnId="{7C3AFD6A-F98A-4D5B-BD3C-3CD3BDF4464D}">
      <dgm:prSet/>
      <dgm:spPr/>
      <dgm:t>
        <a:bodyPr/>
        <a:lstStyle/>
        <a:p>
          <a:pPr algn="ctr"/>
          <a:endParaRPr lang="en-GB"/>
        </a:p>
      </dgm:t>
    </dgm:pt>
    <dgm:pt modelId="{C9E8FADE-7B0B-432A-97B0-C00E6F97F01B}">
      <dgm:prSet phldrT="[Text]"/>
      <dgm:spPr/>
      <dgm:t>
        <a:bodyPr/>
        <a:lstStyle/>
        <a:p>
          <a:pPr algn="ctr"/>
          <a:r>
            <a:rPr lang="en-GB"/>
            <a:t>BODY</a:t>
          </a:r>
        </a:p>
      </dgm:t>
    </dgm:pt>
    <dgm:pt modelId="{29E9CC74-8AE4-48DF-8B70-21C048B11BF5}" type="parTrans" cxnId="{B7D57FC8-1120-4617-9810-E893F1CEFA3D}">
      <dgm:prSet/>
      <dgm:spPr/>
      <dgm:t>
        <a:bodyPr/>
        <a:lstStyle/>
        <a:p>
          <a:pPr algn="ctr"/>
          <a:endParaRPr lang="en-GB"/>
        </a:p>
      </dgm:t>
    </dgm:pt>
    <dgm:pt modelId="{47ED1451-7739-40BF-A9F4-CD24E52CED02}" type="sibTrans" cxnId="{B7D57FC8-1120-4617-9810-E893F1CEFA3D}">
      <dgm:prSet/>
      <dgm:spPr/>
      <dgm:t>
        <a:bodyPr/>
        <a:lstStyle/>
        <a:p>
          <a:pPr algn="ctr"/>
          <a:endParaRPr lang="en-GB"/>
        </a:p>
      </dgm:t>
    </dgm:pt>
    <dgm:pt modelId="{C2F1E9C3-FDD2-42DC-8945-06BFFEB86143}" type="pres">
      <dgm:prSet presAssocID="{3A7DB834-06B0-4A9E-9A86-9C1903AD47D5}" presName="cycle" presStyleCnt="0">
        <dgm:presLayoutVars>
          <dgm:chMax val="1"/>
          <dgm:dir/>
          <dgm:animLvl val="ctr"/>
          <dgm:resizeHandles val="exact"/>
        </dgm:presLayoutVars>
      </dgm:prSet>
      <dgm:spPr/>
      <dgm:t>
        <a:bodyPr/>
        <a:lstStyle/>
        <a:p>
          <a:endParaRPr lang="en-GB"/>
        </a:p>
      </dgm:t>
    </dgm:pt>
    <dgm:pt modelId="{AA831DF8-BD24-4778-8367-CEE517A5CCFF}" type="pres">
      <dgm:prSet presAssocID="{39A13C5D-1DC4-4152-930D-C1217629DD9F}" presName="centerShape" presStyleLbl="node0" presStyleIdx="0" presStyleCnt="1"/>
      <dgm:spPr/>
      <dgm:t>
        <a:bodyPr/>
        <a:lstStyle/>
        <a:p>
          <a:endParaRPr lang="en-GB"/>
        </a:p>
      </dgm:t>
    </dgm:pt>
    <dgm:pt modelId="{8B10E49C-7C8A-4BAA-95BE-5134AFD03739}" type="pres">
      <dgm:prSet presAssocID="{90EA38CA-1D74-4B79-892F-977819002974}" presName="Name9" presStyleLbl="parChTrans1D2" presStyleIdx="0" presStyleCnt="4"/>
      <dgm:spPr/>
      <dgm:t>
        <a:bodyPr/>
        <a:lstStyle/>
        <a:p>
          <a:endParaRPr lang="en-GB"/>
        </a:p>
      </dgm:t>
    </dgm:pt>
    <dgm:pt modelId="{7FB75E79-8633-44C0-BCA7-298594E245BF}" type="pres">
      <dgm:prSet presAssocID="{90EA38CA-1D74-4B79-892F-977819002974}" presName="connTx" presStyleLbl="parChTrans1D2" presStyleIdx="0" presStyleCnt="4"/>
      <dgm:spPr/>
      <dgm:t>
        <a:bodyPr/>
        <a:lstStyle/>
        <a:p>
          <a:endParaRPr lang="en-GB"/>
        </a:p>
      </dgm:t>
    </dgm:pt>
    <dgm:pt modelId="{8E70EB68-E7C7-4D7A-9531-AA1A64389104}" type="pres">
      <dgm:prSet presAssocID="{D0D91B48-BA84-4D97-A79D-C06E902C4AC9}" presName="node" presStyleLbl="node1" presStyleIdx="0" presStyleCnt="4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ECF4B45B-A5CE-42B4-814B-302B96C0A7CA}" type="pres">
      <dgm:prSet presAssocID="{C25B8217-BB24-450A-A628-17CCCC1FD018}" presName="Name9" presStyleLbl="parChTrans1D2" presStyleIdx="1" presStyleCnt="4"/>
      <dgm:spPr/>
      <dgm:t>
        <a:bodyPr/>
        <a:lstStyle/>
        <a:p>
          <a:endParaRPr lang="en-GB"/>
        </a:p>
      </dgm:t>
    </dgm:pt>
    <dgm:pt modelId="{8668351A-7423-436B-A090-00B1D849D3B8}" type="pres">
      <dgm:prSet presAssocID="{C25B8217-BB24-450A-A628-17CCCC1FD018}" presName="connTx" presStyleLbl="parChTrans1D2" presStyleIdx="1" presStyleCnt="4"/>
      <dgm:spPr/>
      <dgm:t>
        <a:bodyPr/>
        <a:lstStyle/>
        <a:p>
          <a:endParaRPr lang="en-GB"/>
        </a:p>
      </dgm:t>
    </dgm:pt>
    <dgm:pt modelId="{03AD3D0D-6FD8-475D-9885-152AFC553A8A}" type="pres">
      <dgm:prSet presAssocID="{93C427CC-278E-4F03-9DE3-CFE76665162A}" presName="node" presStyleLbl="node1" presStyleIdx="1" presStyleCnt="4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5DC11CE6-166B-419F-94B1-EF55CE799FA3}" type="pres">
      <dgm:prSet presAssocID="{2E057A17-FD0D-416D-BC7E-0AE051D056AE}" presName="Name9" presStyleLbl="parChTrans1D2" presStyleIdx="2" presStyleCnt="4"/>
      <dgm:spPr/>
      <dgm:t>
        <a:bodyPr/>
        <a:lstStyle/>
        <a:p>
          <a:endParaRPr lang="en-GB"/>
        </a:p>
      </dgm:t>
    </dgm:pt>
    <dgm:pt modelId="{F1D2D66D-7A32-4F20-929C-93078766247B}" type="pres">
      <dgm:prSet presAssocID="{2E057A17-FD0D-416D-BC7E-0AE051D056AE}" presName="connTx" presStyleLbl="parChTrans1D2" presStyleIdx="2" presStyleCnt="4"/>
      <dgm:spPr/>
      <dgm:t>
        <a:bodyPr/>
        <a:lstStyle/>
        <a:p>
          <a:endParaRPr lang="en-GB"/>
        </a:p>
      </dgm:t>
    </dgm:pt>
    <dgm:pt modelId="{42C3E639-B87F-44C5-AA75-A21B416BE301}" type="pres">
      <dgm:prSet presAssocID="{C2720122-23AA-4CA4-8F03-662BD0FE1A90}" presName="node" presStyleLbl="node1" presStyleIdx="2" presStyleCnt="4" custScaleX="93237" custScaleY="93237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651331BB-8204-4339-ADEA-153ED861B5BD}" type="pres">
      <dgm:prSet presAssocID="{29E9CC74-8AE4-48DF-8B70-21C048B11BF5}" presName="Name9" presStyleLbl="parChTrans1D2" presStyleIdx="3" presStyleCnt="4"/>
      <dgm:spPr/>
      <dgm:t>
        <a:bodyPr/>
        <a:lstStyle/>
        <a:p>
          <a:endParaRPr lang="en-GB"/>
        </a:p>
      </dgm:t>
    </dgm:pt>
    <dgm:pt modelId="{02A1F061-7F1A-4BAA-AC8A-BB4E2F86B86E}" type="pres">
      <dgm:prSet presAssocID="{29E9CC74-8AE4-48DF-8B70-21C048B11BF5}" presName="connTx" presStyleLbl="parChTrans1D2" presStyleIdx="3" presStyleCnt="4"/>
      <dgm:spPr/>
      <dgm:t>
        <a:bodyPr/>
        <a:lstStyle/>
        <a:p>
          <a:endParaRPr lang="en-GB"/>
        </a:p>
      </dgm:t>
    </dgm:pt>
    <dgm:pt modelId="{42D35A66-14CF-4D14-9A95-117D20D65D4D}" type="pres">
      <dgm:prSet presAssocID="{C9E8FADE-7B0B-432A-97B0-C00E6F97F01B}" presName="node" presStyleLbl="node1" presStyleIdx="3" presStyleCnt="4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</dgm:ptLst>
  <dgm:cxnLst>
    <dgm:cxn modelId="{7C3AFD6A-F98A-4D5B-BD3C-3CD3BDF4464D}" srcId="{39A13C5D-1DC4-4152-930D-C1217629DD9F}" destId="{C2720122-23AA-4CA4-8F03-662BD0FE1A90}" srcOrd="2" destOrd="0" parTransId="{2E057A17-FD0D-416D-BC7E-0AE051D056AE}" sibTransId="{00EE60C4-5761-4473-B6B4-7B1DD7D95756}"/>
    <dgm:cxn modelId="{8334816F-7514-4181-9892-740AECEA4A27}" type="presOf" srcId="{3A7DB834-06B0-4A9E-9A86-9C1903AD47D5}" destId="{C2F1E9C3-FDD2-42DC-8945-06BFFEB86143}" srcOrd="0" destOrd="0" presId="urn:microsoft.com/office/officeart/2005/8/layout/radial1"/>
    <dgm:cxn modelId="{09AC98D2-4AA1-40A8-83DC-C99BCACBEF0D}" srcId="{39A13C5D-1DC4-4152-930D-C1217629DD9F}" destId="{D0D91B48-BA84-4D97-A79D-C06E902C4AC9}" srcOrd="0" destOrd="0" parTransId="{90EA38CA-1D74-4B79-892F-977819002974}" sibTransId="{E59D9170-984F-4096-B3A7-E30269D4FDF7}"/>
    <dgm:cxn modelId="{B920B354-B573-486F-B650-1AFB36405645}" type="presOf" srcId="{90EA38CA-1D74-4B79-892F-977819002974}" destId="{8B10E49C-7C8A-4BAA-95BE-5134AFD03739}" srcOrd="0" destOrd="0" presId="urn:microsoft.com/office/officeart/2005/8/layout/radial1"/>
    <dgm:cxn modelId="{CAFFD935-F639-4AC4-AA2D-286B084145A6}" type="presOf" srcId="{D0D91B48-BA84-4D97-A79D-C06E902C4AC9}" destId="{8E70EB68-E7C7-4D7A-9531-AA1A64389104}" srcOrd="0" destOrd="0" presId="urn:microsoft.com/office/officeart/2005/8/layout/radial1"/>
    <dgm:cxn modelId="{081B963B-6BCE-4C63-A95A-793C572CA28A}" srcId="{3A7DB834-06B0-4A9E-9A86-9C1903AD47D5}" destId="{39A13C5D-1DC4-4152-930D-C1217629DD9F}" srcOrd="0" destOrd="0" parTransId="{CDD5B44B-1D0C-471E-B1D2-611BA3BE01A5}" sibTransId="{16600868-EC77-4933-99E9-0B9501C04EDD}"/>
    <dgm:cxn modelId="{7A65DE2F-D5D0-482B-9414-5EF548969583}" type="presOf" srcId="{90EA38CA-1D74-4B79-892F-977819002974}" destId="{7FB75E79-8633-44C0-BCA7-298594E245BF}" srcOrd="1" destOrd="0" presId="urn:microsoft.com/office/officeart/2005/8/layout/radial1"/>
    <dgm:cxn modelId="{B7D57FC8-1120-4617-9810-E893F1CEFA3D}" srcId="{39A13C5D-1DC4-4152-930D-C1217629DD9F}" destId="{C9E8FADE-7B0B-432A-97B0-C00E6F97F01B}" srcOrd="3" destOrd="0" parTransId="{29E9CC74-8AE4-48DF-8B70-21C048B11BF5}" sibTransId="{47ED1451-7739-40BF-A9F4-CD24E52CED02}"/>
    <dgm:cxn modelId="{639D632A-2A42-43B3-A7F6-79ECA4E48B43}" type="presOf" srcId="{29E9CC74-8AE4-48DF-8B70-21C048B11BF5}" destId="{02A1F061-7F1A-4BAA-AC8A-BB4E2F86B86E}" srcOrd="1" destOrd="0" presId="urn:microsoft.com/office/officeart/2005/8/layout/radial1"/>
    <dgm:cxn modelId="{FAF9E646-2ED3-4178-8259-67EE0892ADA9}" type="presOf" srcId="{C2720122-23AA-4CA4-8F03-662BD0FE1A90}" destId="{42C3E639-B87F-44C5-AA75-A21B416BE301}" srcOrd="0" destOrd="0" presId="urn:microsoft.com/office/officeart/2005/8/layout/radial1"/>
    <dgm:cxn modelId="{B98299AE-E424-4ABA-86F7-1D21D163C575}" srcId="{39A13C5D-1DC4-4152-930D-C1217629DD9F}" destId="{93C427CC-278E-4F03-9DE3-CFE76665162A}" srcOrd="1" destOrd="0" parTransId="{C25B8217-BB24-450A-A628-17CCCC1FD018}" sibTransId="{1F3DF6AA-31B3-4861-B15C-FEE07208E926}"/>
    <dgm:cxn modelId="{718FF826-F602-44AA-BBFE-B14B7D28314A}" type="presOf" srcId="{2E057A17-FD0D-416D-BC7E-0AE051D056AE}" destId="{5DC11CE6-166B-419F-94B1-EF55CE799FA3}" srcOrd="0" destOrd="0" presId="urn:microsoft.com/office/officeart/2005/8/layout/radial1"/>
    <dgm:cxn modelId="{6F8B4877-BACD-4BAB-A699-8C2C917C3894}" type="presOf" srcId="{C25B8217-BB24-450A-A628-17CCCC1FD018}" destId="{8668351A-7423-436B-A090-00B1D849D3B8}" srcOrd="1" destOrd="0" presId="urn:microsoft.com/office/officeart/2005/8/layout/radial1"/>
    <dgm:cxn modelId="{8F33727B-8F92-49A8-81A4-55AB7133758B}" type="presOf" srcId="{29E9CC74-8AE4-48DF-8B70-21C048B11BF5}" destId="{651331BB-8204-4339-ADEA-153ED861B5BD}" srcOrd="0" destOrd="0" presId="urn:microsoft.com/office/officeart/2005/8/layout/radial1"/>
    <dgm:cxn modelId="{D37D18EB-E6DE-4D20-A695-306F00E182E0}" type="presOf" srcId="{2E057A17-FD0D-416D-BC7E-0AE051D056AE}" destId="{F1D2D66D-7A32-4F20-929C-93078766247B}" srcOrd="1" destOrd="0" presId="urn:microsoft.com/office/officeart/2005/8/layout/radial1"/>
    <dgm:cxn modelId="{BB07D9AB-5635-41A4-966D-819A2B918F23}" type="presOf" srcId="{93C427CC-278E-4F03-9DE3-CFE76665162A}" destId="{03AD3D0D-6FD8-475D-9885-152AFC553A8A}" srcOrd="0" destOrd="0" presId="urn:microsoft.com/office/officeart/2005/8/layout/radial1"/>
    <dgm:cxn modelId="{6C1A3CE1-FC5C-4F1D-A9A3-9CD0316A99D4}" type="presOf" srcId="{C25B8217-BB24-450A-A628-17CCCC1FD018}" destId="{ECF4B45B-A5CE-42B4-814B-302B96C0A7CA}" srcOrd="0" destOrd="0" presId="urn:microsoft.com/office/officeart/2005/8/layout/radial1"/>
    <dgm:cxn modelId="{4C4D6F84-13E5-42EE-9434-4FBF463DD231}" type="presOf" srcId="{C9E8FADE-7B0B-432A-97B0-C00E6F97F01B}" destId="{42D35A66-14CF-4D14-9A95-117D20D65D4D}" srcOrd="0" destOrd="0" presId="urn:microsoft.com/office/officeart/2005/8/layout/radial1"/>
    <dgm:cxn modelId="{4D24FF79-9B7B-4610-A0CE-377889A5292E}" type="presOf" srcId="{39A13C5D-1DC4-4152-930D-C1217629DD9F}" destId="{AA831DF8-BD24-4778-8367-CEE517A5CCFF}" srcOrd="0" destOrd="0" presId="urn:microsoft.com/office/officeart/2005/8/layout/radial1"/>
    <dgm:cxn modelId="{E6FA035B-42CE-4CF8-881A-65248FC97A17}" type="presParOf" srcId="{C2F1E9C3-FDD2-42DC-8945-06BFFEB86143}" destId="{AA831DF8-BD24-4778-8367-CEE517A5CCFF}" srcOrd="0" destOrd="0" presId="urn:microsoft.com/office/officeart/2005/8/layout/radial1"/>
    <dgm:cxn modelId="{DEC5EE9A-6F1B-4BE6-A62B-6FC3AC631DC2}" type="presParOf" srcId="{C2F1E9C3-FDD2-42DC-8945-06BFFEB86143}" destId="{8B10E49C-7C8A-4BAA-95BE-5134AFD03739}" srcOrd="1" destOrd="0" presId="urn:microsoft.com/office/officeart/2005/8/layout/radial1"/>
    <dgm:cxn modelId="{1A20A519-487E-4D31-9591-81E970C2F031}" type="presParOf" srcId="{8B10E49C-7C8A-4BAA-95BE-5134AFD03739}" destId="{7FB75E79-8633-44C0-BCA7-298594E245BF}" srcOrd="0" destOrd="0" presId="urn:microsoft.com/office/officeart/2005/8/layout/radial1"/>
    <dgm:cxn modelId="{D3C59F4D-0C17-4442-A247-E04A798FEFD5}" type="presParOf" srcId="{C2F1E9C3-FDD2-42DC-8945-06BFFEB86143}" destId="{8E70EB68-E7C7-4D7A-9531-AA1A64389104}" srcOrd="2" destOrd="0" presId="urn:microsoft.com/office/officeart/2005/8/layout/radial1"/>
    <dgm:cxn modelId="{CB96655E-97CB-4540-B297-D010005B2C26}" type="presParOf" srcId="{C2F1E9C3-FDD2-42DC-8945-06BFFEB86143}" destId="{ECF4B45B-A5CE-42B4-814B-302B96C0A7CA}" srcOrd="3" destOrd="0" presId="urn:microsoft.com/office/officeart/2005/8/layout/radial1"/>
    <dgm:cxn modelId="{85CF0C9C-AA2F-474A-9F25-D6104B87A6A1}" type="presParOf" srcId="{ECF4B45B-A5CE-42B4-814B-302B96C0A7CA}" destId="{8668351A-7423-436B-A090-00B1D849D3B8}" srcOrd="0" destOrd="0" presId="urn:microsoft.com/office/officeart/2005/8/layout/radial1"/>
    <dgm:cxn modelId="{9701A6BD-AF05-485F-9AF7-A89D42F39341}" type="presParOf" srcId="{C2F1E9C3-FDD2-42DC-8945-06BFFEB86143}" destId="{03AD3D0D-6FD8-475D-9885-152AFC553A8A}" srcOrd="4" destOrd="0" presId="urn:microsoft.com/office/officeart/2005/8/layout/radial1"/>
    <dgm:cxn modelId="{5F118323-8C09-4279-92E7-E6AFD0D3B76A}" type="presParOf" srcId="{C2F1E9C3-FDD2-42DC-8945-06BFFEB86143}" destId="{5DC11CE6-166B-419F-94B1-EF55CE799FA3}" srcOrd="5" destOrd="0" presId="urn:microsoft.com/office/officeart/2005/8/layout/radial1"/>
    <dgm:cxn modelId="{0082DBDB-5A4A-479A-B9E2-F57721600542}" type="presParOf" srcId="{5DC11CE6-166B-419F-94B1-EF55CE799FA3}" destId="{F1D2D66D-7A32-4F20-929C-93078766247B}" srcOrd="0" destOrd="0" presId="urn:microsoft.com/office/officeart/2005/8/layout/radial1"/>
    <dgm:cxn modelId="{2ED07306-3F23-43C8-BE05-A316B7C3773B}" type="presParOf" srcId="{C2F1E9C3-FDD2-42DC-8945-06BFFEB86143}" destId="{42C3E639-B87F-44C5-AA75-A21B416BE301}" srcOrd="6" destOrd="0" presId="urn:microsoft.com/office/officeart/2005/8/layout/radial1"/>
    <dgm:cxn modelId="{24376A55-C6E5-41AA-AF21-9ABD16363847}" type="presParOf" srcId="{C2F1E9C3-FDD2-42DC-8945-06BFFEB86143}" destId="{651331BB-8204-4339-ADEA-153ED861B5BD}" srcOrd="7" destOrd="0" presId="urn:microsoft.com/office/officeart/2005/8/layout/radial1"/>
    <dgm:cxn modelId="{DFB93061-4CCA-4F46-BBAB-1C9E7DEC537B}" type="presParOf" srcId="{651331BB-8204-4339-ADEA-153ED861B5BD}" destId="{02A1F061-7F1A-4BAA-AC8A-BB4E2F86B86E}" srcOrd="0" destOrd="0" presId="urn:microsoft.com/office/officeart/2005/8/layout/radial1"/>
    <dgm:cxn modelId="{328DE85B-D67E-421C-9895-2B101243A2D6}" type="presParOf" srcId="{C2F1E9C3-FDD2-42DC-8945-06BFFEB86143}" destId="{42D35A66-14CF-4D14-9A95-117D20D65D4D}" srcOrd="8" destOrd="0" presId="urn:microsoft.com/office/officeart/2005/8/layout/radial1"/>
  </dgm:cxnLst>
  <dgm:bg/>
  <dgm:whole/>
  <dgm:extLst>
    <a:ext uri="http://schemas.microsoft.com/office/drawing/2008/diagram">
      <dsp:dataModelExt xmlns:dsp="http://schemas.microsoft.com/office/drawing/2008/diagram" relId="rId1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3A7DB834-06B0-4A9E-9A86-9C1903AD47D5}" type="doc">
      <dgm:prSet loTypeId="urn:microsoft.com/office/officeart/2005/8/layout/radial1" loCatId="relationship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GB"/>
        </a:p>
      </dgm:t>
    </dgm:pt>
    <dgm:pt modelId="{39A13C5D-1DC4-4152-930D-C1217629DD9F}">
      <dgm:prSet phldrT="[Text]"/>
      <dgm:spPr/>
      <dgm:t>
        <a:bodyPr/>
        <a:lstStyle/>
        <a:p>
          <a:pPr algn="ctr"/>
          <a:r>
            <a:rPr lang="en-GB"/>
            <a:t>MODEL</a:t>
          </a:r>
        </a:p>
      </dgm:t>
    </dgm:pt>
    <dgm:pt modelId="{CDD5B44B-1D0C-471E-B1D2-611BA3BE01A5}" type="parTrans" cxnId="{081B963B-6BCE-4C63-A95A-793C572CA28A}">
      <dgm:prSet/>
      <dgm:spPr/>
      <dgm:t>
        <a:bodyPr/>
        <a:lstStyle/>
        <a:p>
          <a:pPr algn="ctr"/>
          <a:endParaRPr lang="en-GB"/>
        </a:p>
      </dgm:t>
    </dgm:pt>
    <dgm:pt modelId="{16600868-EC77-4933-99E9-0B9501C04EDD}" type="sibTrans" cxnId="{081B963B-6BCE-4C63-A95A-793C572CA28A}">
      <dgm:prSet/>
      <dgm:spPr/>
      <dgm:t>
        <a:bodyPr/>
        <a:lstStyle/>
        <a:p>
          <a:pPr algn="ctr"/>
          <a:endParaRPr lang="en-GB"/>
        </a:p>
      </dgm:t>
    </dgm:pt>
    <dgm:pt modelId="{D0D91B48-BA84-4D97-A79D-C06E902C4AC9}">
      <dgm:prSet phldrT="[Text]"/>
      <dgm:spPr/>
      <dgm:t>
        <a:bodyPr/>
        <a:lstStyle/>
        <a:p>
          <a:pPr algn="ctr"/>
          <a:r>
            <a:rPr lang="en-GB"/>
            <a:t>HOLLYWOOD</a:t>
          </a:r>
        </a:p>
        <a:p>
          <a:pPr algn="ctr"/>
          <a:r>
            <a:rPr lang="en-GB"/>
            <a:t>STAR</a:t>
          </a:r>
        </a:p>
      </dgm:t>
    </dgm:pt>
    <dgm:pt modelId="{90EA38CA-1D74-4B79-892F-977819002974}" type="parTrans" cxnId="{09AC98D2-4AA1-40A8-83DC-C99BCACBEF0D}">
      <dgm:prSet/>
      <dgm:spPr/>
      <dgm:t>
        <a:bodyPr/>
        <a:lstStyle/>
        <a:p>
          <a:pPr algn="ctr"/>
          <a:endParaRPr lang="en-GB"/>
        </a:p>
      </dgm:t>
    </dgm:pt>
    <dgm:pt modelId="{E59D9170-984F-4096-B3A7-E30269D4FDF7}" type="sibTrans" cxnId="{09AC98D2-4AA1-40A8-83DC-C99BCACBEF0D}">
      <dgm:prSet/>
      <dgm:spPr/>
      <dgm:t>
        <a:bodyPr/>
        <a:lstStyle/>
        <a:p>
          <a:pPr algn="ctr"/>
          <a:endParaRPr lang="en-GB"/>
        </a:p>
      </dgm:t>
    </dgm:pt>
    <dgm:pt modelId="{93C427CC-278E-4F03-9DE3-CFE76665162A}">
      <dgm:prSet phldrT="[Text]"/>
      <dgm:spPr/>
      <dgm:t>
        <a:bodyPr/>
        <a:lstStyle/>
        <a:p>
          <a:pPr algn="ctr"/>
          <a:r>
            <a:rPr lang="en-GB"/>
            <a:t>SOCIAL</a:t>
          </a:r>
        </a:p>
        <a:p>
          <a:pPr algn="ctr"/>
          <a:r>
            <a:rPr lang="en-GB"/>
            <a:t>MEDIA</a:t>
          </a:r>
        </a:p>
      </dgm:t>
    </dgm:pt>
    <dgm:pt modelId="{C25B8217-BB24-450A-A628-17CCCC1FD018}" type="parTrans" cxnId="{B98299AE-E424-4ABA-86F7-1D21D163C575}">
      <dgm:prSet/>
      <dgm:spPr/>
      <dgm:t>
        <a:bodyPr/>
        <a:lstStyle/>
        <a:p>
          <a:pPr algn="ctr"/>
          <a:endParaRPr lang="en-GB"/>
        </a:p>
      </dgm:t>
    </dgm:pt>
    <dgm:pt modelId="{1F3DF6AA-31B3-4861-B15C-FEE07208E926}" type="sibTrans" cxnId="{B98299AE-E424-4ABA-86F7-1D21D163C575}">
      <dgm:prSet/>
      <dgm:spPr/>
      <dgm:t>
        <a:bodyPr/>
        <a:lstStyle/>
        <a:p>
          <a:pPr algn="ctr"/>
          <a:endParaRPr lang="en-GB"/>
        </a:p>
      </dgm:t>
    </dgm:pt>
    <dgm:pt modelId="{C2720122-23AA-4CA4-8F03-662BD0FE1A90}">
      <dgm:prSet phldrT="[Text]"/>
      <dgm:spPr/>
      <dgm:t>
        <a:bodyPr/>
        <a:lstStyle/>
        <a:p>
          <a:pPr algn="ctr"/>
          <a:r>
            <a:rPr lang="en-GB"/>
            <a:t>ATTRACTIVE</a:t>
          </a:r>
        </a:p>
        <a:p>
          <a:pPr algn="ctr"/>
          <a:r>
            <a:rPr lang="en-GB"/>
            <a:t>HANDSOME</a:t>
          </a:r>
        </a:p>
      </dgm:t>
    </dgm:pt>
    <dgm:pt modelId="{2E057A17-FD0D-416D-BC7E-0AE051D056AE}" type="parTrans" cxnId="{7C3AFD6A-F98A-4D5B-BD3C-3CD3BDF4464D}">
      <dgm:prSet/>
      <dgm:spPr/>
      <dgm:t>
        <a:bodyPr/>
        <a:lstStyle/>
        <a:p>
          <a:pPr algn="ctr"/>
          <a:endParaRPr lang="en-GB"/>
        </a:p>
      </dgm:t>
    </dgm:pt>
    <dgm:pt modelId="{00EE60C4-5761-4473-B6B4-7B1DD7D95756}" type="sibTrans" cxnId="{7C3AFD6A-F98A-4D5B-BD3C-3CD3BDF4464D}">
      <dgm:prSet/>
      <dgm:spPr/>
      <dgm:t>
        <a:bodyPr/>
        <a:lstStyle/>
        <a:p>
          <a:pPr algn="ctr"/>
          <a:endParaRPr lang="en-GB"/>
        </a:p>
      </dgm:t>
    </dgm:pt>
    <dgm:pt modelId="{C9E8FADE-7B0B-432A-97B0-C00E6F97F01B}">
      <dgm:prSet phldrT="[Text]" custT="1"/>
      <dgm:spPr/>
      <dgm:t>
        <a:bodyPr/>
        <a:lstStyle/>
        <a:p>
          <a:pPr algn="ctr"/>
          <a:r>
            <a:rPr lang="en-GB" sz="1600"/>
            <a:t>BODY</a:t>
          </a:r>
        </a:p>
      </dgm:t>
    </dgm:pt>
    <dgm:pt modelId="{47ED1451-7739-40BF-A9F4-CD24E52CED02}" type="sibTrans" cxnId="{B7D57FC8-1120-4617-9810-E893F1CEFA3D}">
      <dgm:prSet/>
      <dgm:spPr/>
      <dgm:t>
        <a:bodyPr/>
        <a:lstStyle/>
        <a:p>
          <a:pPr algn="ctr"/>
          <a:endParaRPr lang="en-GB"/>
        </a:p>
      </dgm:t>
    </dgm:pt>
    <dgm:pt modelId="{29E9CC74-8AE4-48DF-8B70-21C048B11BF5}" type="parTrans" cxnId="{B7D57FC8-1120-4617-9810-E893F1CEFA3D}">
      <dgm:prSet/>
      <dgm:spPr/>
      <dgm:t>
        <a:bodyPr/>
        <a:lstStyle/>
        <a:p>
          <a:pPr algn="ctr"/>
          <a:endParaRPr lang="en-GB"/>
        </a:p>
      </dgm:t>
    </dgm:pt>
    <dgm:pt modelId="{C2F1E9C3-FDD2-42DC-8945-06BFFEB86143}" type="pres">
      <dgm:prSet presAssocID="{3A7DB834-06B0-4A9E-9A86-9C1903AD47D5}" presName="cycle" presStyleCnt="0">
        <dgm:presLayoutVars>
          <dgm:chMax val="1"/>
          <dgm:dir/>
          <dgm:animLvl val="ctr"/>
          <dgm:resizeHandles val="exact"/>
        </dgm:presLayoutVars>
      </dgm:prSet>
      <dgm:spPr/>
      <dgm:t>
        <a:bodyPr/>
        <a:lstStyle/>
        <a:p>
          <a:endParaRPr lang="en-GB"/>
        </a:p>
      </dgm:t>
    </dgm:pt>
    <dgm:pt modelId="{AA831DF8-BD24-4778-8367-CEE517A5CCFF}" type="pres">
      <dgm:prSet presAssocID="{39A13C5D-1DC4-4152-930D-C1217629DD9F}" presName="centerShape" presStyleLbl="node0" presStyleIdx="0" presStyleCnt="1"/>
      <dgm:spPr/>
      <dgm:t>
        <a:bodyPr/>
        <a:lstStyle/>
        <a:p>
          <a:endParaRPr lang="en-GB"/>
        </a:p>
      </dgm:t>
    </dgm:pt>
    <dgm:pt modelId="{8B10E49C-7C8A-4BAA-95BE-5134AFD03739}" type="pres">
      <dgm:prSet presAssocID="{90EA38CA-1D74-4B79-892F-977819002974}" presName="Name9" presStyleLbl="parChTrans1D2" presStyleIdx="0" presStyleCnt="4"/>
      <dgm:spPr/>
      <dgm:t>
        <a:bodyPr/>
        <a:lstStyle/>
        <a:p>
          <a:endParaRPr lang="en-GB"/>
        </a:p>
      </dgm:t>
    </dgm:pt>
    <dgm:pt modelId="{7FB75E79-8633-44C0-BCA7-298594E245BF}" type="pres">
      <dgm:prSet presAssocID="{90EA38CA-1D74-4B79-892F-977819002974}" presName="connTx" presStyleLbl="parChTrans1D2" presStyleIdx="0" presStyleCnt="4"/>
      <dgm:spPr/>
      <dgm:t>
        <a:bodyPr/>
        <a:lstStyle/>
        <a:p>
          <a:endParaRPr lang="en-GB"/>
        </a:p>
      </dgm:t>
    </dgm:pt>
    <dgm:pt modelId="{8E70EB68-E7C7-4D7A-9531-AA1A64389104}" type="pres">
      <dgm:prSet presAssocID="{D0D91B48-BA84-4D97-A79D-C06E902C4AC9}" presName="node" presStyleLbl="node1" presStyleIdx="0" presStyleCnt="4" custRadScaleRad="100125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ECF4B45B-A5CE-42B4-814B-302B96C0A7CA}" type="pres">
      <dgm:prSet presAssocID="{C25B8217-BB24-450A-A628-17CCCC1FD018}" presName="Name9" presStyleLbl="parChTrans1D2" presStyleIdx="1" presStyleCnt="4"/>
      <dgm:spPr/>
      <dgm:t>
        <a:bodyPr/>
        <a:lstStyle/>
        <a:p>
          <a:endParaRPr lang="en-GB"/>
        </a:p>
      </dgm:t>
    </dgm:pt>
    <dgm:pt modelId="{8668351A-7423-436B-A090-00B1D849D3B8}" type="pres">
      <dgm:prSet presAssocID="{C25B8217-BB24-450A-A628-17CCCC1FD018}" presName="connTx" presStyleLbl="parChTrans1D2" presStyleIdx="1" presStyleCnt="4"/>
      <dgm:spPr/>
      <dgm:t>
        <a:bodyPr/>
        <a:lstStyle/>
        <a:p>
          <a:endParaRPr lang="en-GB"/>
        </a:p>
      </dgm:t>
    </dgm:pt>
    <dgm:pt modelId="{03AD3D0D-6FD8-475D-9885-152AFC553A8A}" type="pres">
      <dgm:prSet presAssocID="{93C427CC-278E-4F03-9DE3-CFE76665162A}" presName="node" presStyleLbl="node1" presStyleIdx="1" presStyleCnt="4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5DC11CE6-166B-419F-94B1-EF55CE799FA3}" type="pres">
      <dgm:prSet presAssocID="{2E057A17-FD0D-416D-BC7E-0AE051D056AE}" presName="Name9" presStyleLbl="parChTrans1D2" presStyleIdx="2" presStyleCnt="4"/>
      <dgm:spPr/>
      <dgm:t>
        <a:bodyPr/>
        <a:lstStyle/>
        <a:p>
          <a:endParaRPr lang="en-GB"/>
        </a:p>
      </dgm:t>
    </dgm:pt>
    <dgm:pt modelId="{F1D2D66D-7A32-4F20-929C-93078766247B}" type="pres">
      <dgm:prSet presAssocID="{2E057A17-FD0D-416D-BC7E-0AE051D056AE}" presName="connTx" presStyleLbl="parChTrans1D2" presStyleIdx="2" presStyleCnt="4"/>
      <dgm:spPr/>
      <dgm:t>
        <a:bodyPr/>
        <a:lstStyle/>
        <a:p>
          <a:endParaRPr lang="en-GB"/>
        </a:p>
      </dgm:t>
    </dgm:pt>
    <dgm:pt modelId="{42C3E639-B87F-44C5-AA75-A21B416BE301}" type="pres">
      <dgm:prSet presAssocID="{C2720122-23AA-4CA4-8F03-662BD0FE1A90}" presName="node" presStyleLbl="node1" presStyleIdx="2" presStyleCnt="4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651331BB-8204-4339-ADEA-153ED861B5BD}" type="pres">
      <dgm:prSet presAssocID="{29E9CC74-8AE4-48DF-8B70-21C048B11BF5}" presName="Name9" presStyleLbl="parChTrans1D2" presStyleIdx="3" presStyleCnt="4"/>
      <dgm:spPr/>
      <dgm:t>
        <a:bodyPr/>
        <a:lstStyle/>
        <a:p>
          <a:endParaRPr lang="en-GB"/>
        </a:p>
      </dgm:t>
    </dgm:pt>
    <dgm:pt modelId="{02A1F061-7F1A-4BAA-AC8A-BB4E2F86B86E}" type="pres">
      <dgm:prSet presAssocID="{29E9CC74-8AE4-48DF-8B70-21C048B11BF5}" presName="connTx" presStyleLbl="parChTrans1D2" presStyleIdx="3" presStyleCnt="4"/>
      <dgm:spPr/>
      <dgm:t>
        <a:bodyPr/>
        <a:lstStyle/>
        <a:p>
          <a:endParaRPr lang="en-GB"/>
        </a:p>
      </dgm:t>
    </dgm:pt>
    <dgm:pt modelId="{42D35A66-14CF-4D14-9A95-117D20D65D4D}" type="pres">
      <dgm:prSet presAssocID="{C9E8FADE-7B0B-432A-97B0-C00E6F97F01B}" presName="node" presStyleLbl="node1" presStyleIdx="3" presStyleCnt="4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</dgm:ptLst>
  <dgm:cxnLst>
    <dgm:cxn modelId="{7CE7F327-7F7A-498C-874C-3B40EED25FA1}" type="presOf" srcId="{C25B8217-BB24-450A-A628-17CCCC1FD018}" destId="{8668351A-7423-436B-A090-00B1D849D3B8}" srcOrd="1" destOrd="0" presId="urn:microsoft.com/office/officeart/2005/8/layout/radial1"/>
    <dgm:cxn modelId="{7C3AFD6A-F98A-4D5B-BD3C-3CD3BDF4464D}" srcId="{39A13C5D-1DC4-4152-930D-C1217629DD9F}" destId="{C2720122-23AA-4CA4-8F03-662BD0FE1A90}" srcOrd="2" destOrd="0" parTransId="{2E057A17-FD0D-416D-BC7E-0AE051D056AE}" sibTransId="{00EE60C4-5761-4473-B6B4-7B1DD7D95756}"/>
    <dgm:cxn modelId="{0892A26F-7967-42B2-ABD7-4518D19559E8}" type="presOf" srcId="{90EA38CA-1D74-4B79-892F-977819002974}" destId="{7FB75E79-8633-44C0-BCA7-298594E245BF}" srcOrd="1" destOrd="0" presId="urn:microsoft.com/office/officeart/2005/8/layout/radial1"/>
    <dgm:cxn modelId="{9155D301-D3C1-47EC-B864-0FF979C0A64B}" type="presOf" srcId="{29E9CC74-8AE4-48DF-8B70-21C048B11BF5}" destId="{651331BB-8204-4339-ADEA-153ED861B5BD}" srcOrd="0" destOrd="0" presId="urn:microsoft.com/office/officeart/2005/8/layout/radial1"/>
    <dgm:cxn modelId="{09AC98D2-4AA1-40A8-83DC-C99BCACBEF0D}" srcId="{39A13C5D-1DC4-4152-930D-C1217629DD9F}" destId="{D0D91B48-BA84-4D97-A79D-C06E902C4AC9}" srcOrd="0" destOrd="0" parTransId="{90EA38CA-1D74-4B79-892F-977819002974}" sibTransId="{E59D9170-984F-4096-B3A7-E30269D4FDF7}"/>
    <dgm:cxn modelId="{862BBAA2-838C-450B-BE8D-FE47274EF5B8}" type="presOf" srcId="{2E057A17-FD0D-416D-BC7E-0AE051D056AE}" destId="{F1D2D66D-7A32-4F20-929C-93078766247B}" srcOrd="1" destOrd="0" presId="urn:microsoft.com/office/officeart/2005/8/layout/radial1"/>
    <dgm:cxn modelId="{12FA5867-8BA4-438B-BF69-5B805036F1D8}" type="presOf" srcId="{D0D91B48-BA84-4D97-A79D-C06E902C4AC9}" destId="{8E70EB68-E7C7-4D7A-9531-AA1A64389104}" srcOrd="0" destOrd="0" presId="urn:microsoft.com/office/officeart/2005/8/layout/radial1"/>
    <dgm:cxn modelId="{543CB7D5-A2EB-49BC-9DB4-0A195133C879}" type="presOf" srcId="{2E057A17-FD0D-416D-BC7E-0AE051D056AE}" destId="{5DC11CE6-166B-419F-94B1-EF55CE799FA3}" srcOrd="0" destOrd="0" presId="urn:microsoft.com/office/officeart/2005/8/layout/radial1"/>
    <dgm:cxn modelId="{433EA5F8-D13E-4089-A48D-7F06BD1B1688}" type="presOf" srcId="{39A13C5D-1DC4-4152-930D-C1217629DD9F}" destId="{AA831DF8-BD24-4778-8367-CEE517A5CCFF}" srcOrd="0" destOrd="0" presId="urn:microsoft.com/office/officeart/2005/8/layout/radial1"/>
    <dgm:cxn modelId="{081B963B-6BCE-4C63-A95A-793C572CA28A}" srcId="{3A7DB834-06B0-4A9E-9A86-9C1903AD47D5}" destId="{39A13C5D-1DC4-4152-930D-C1217629DD9F}" srcOrd="0" destOrd="0" parTransId="{CDD5B44B-1D0C-471E-B1D2-611BA3BE01A5}" sibTransId="{16600868-EC77-4933-99E9-0B9501C04EDD}"/>
    <dgm:cxn modelId="{B7D57FC8-1120-4617-9810-E893F1CEFA3D}" srcId="{39A13C5D-1DC4-4152-930D-C1217629DD9F}" destId="{C9E8FADE-7B0B-432A-97B0-C00E6F97F01B}" srcOrd="3" destOrd="0" parTransId="{29E9CC74-8AE4-48DF-8B70-21C048B11BF5}" sibTransId="{47ED1451-7739-40BF-A9F4-CD24E52CED02}"/>
    <dgm:cxn modelId="{E196E65D-252F-4283-9A8D-EC0C27E6A562}" type="presOf" srcId="{29E9CC74-8AE4-48DF-8B70-21C048B11BF5}" destId="{02A1F061-7F1A-4BAA-AC8A-BB4E2F86B86E}" srcOrd="1" destOrd="0" presId="urn:microsoft.com/office/officeart/2005/8/layout/radial1"/>
    <dgm:cxn modelId="{0699C923-A139-4FCE-BE82-FD5908B3600B}" type="presOf" srcId="{3A7DB834-06B0-4A9E-9A86-9C1903AD47D5}" destId="{C2F1E9C3-FDD2-42DC-8945-06BFFEB86143}" srcOrd="0" destOrd="0" presId="urn:microsoft.com/office/officeart/2005/8/layout/radial1"/>
    <dgm:cxn modelId="{B98299AE-E424-4ABA-86F7-1D21D163C575}" srcId="{39A13C5D-1DC4-4152-930D-C1217629DD9F}" destId="{93C427CC-278E-4F03-9DE3-CFE76665162A}" srcOrd="1" destOrd="0" parTransId="{C25B8217-BB24-450A-A628-17CCCC1FD018}" sibTransId="{1F3DF6AA-31B3-4861-B15C-FEE07208E926}"/>
    <dgm:cxn modelId="{AD450D00-1E08-44B5-829B-6869B7397EE1}" type="presOf" srcId="{C9E8FADE-7B0B-432A-97B0-C00E6F97F01B}" destId="{42D35A66-14CF-4D14-9A95-117D20D65D4D}" srcOrd="0" destOrd="0" presId="urn:microsoft.com/office/officeart/2005/8/layout/radial1"/>
    <dgm:cxn modelId="{C0E2933A-0E2E-484D-A622-3EE22BFFC5B5}" type="presOf" srcId="{C25B8217-BB24-450A-A628-17CCCC1FD018}" destId="{ECF4B45B-A5CE-42B4-814B-302B96C0A7CA}" srcOrd="0" destOrd="0" presId="urn:microsoft.com/office/officeart/2005/8/layout/radial1"/>
    <dgm:cxn modelId="{A76765DC-E088-4052-B011-35FBC46AF1AF}" type="presOf" srcId="{C2720122-23AA-4CA4-8F03-662BD0FE1A90}" destId="{42C3E639-B87F-44C5-AA75-A21B416BE301}" srcOrd="0" destOrd="0" presId="urn:microsoft.com/office/officeart/2005/8/layout/radial1"/>
    <dgm:cxn modelId="{78E2CDF8-16AF-439B-8E0F-0BD165A8BCE2}" type="presOf" srcId="{90EA38CA-1D74-4B79-892F-977819002974}" destId="{8B10E49C-7C8A-4BAA-95BE-5134AFD03739}" srcOrd="0" destOrd="0" presId="urn:microsoft.com/office/officeart/2005/8/layout/radial1"/>
    <dgm:cxn modelId="{A4011C74-8617-4CB7-B129-D3C69D9C22B6}" type="presOf" srcId="{93C427CC-278E-4F03-9DE3-CFE76665162A}" destId="{03AD3D0D-6FD8-475D-9885-152AFC553A8A}" srcOrd="0" destOrd="0" presId="urn:microsoft.com/office/officeart/2005/8/layout/radial1"/>
    <dgm:cxn modelId="{DDB657B1-CF57-4AA3-9D4C-D8050467517B}" type="presParOf" srcId="{C2F1E9C3-FDD2-42DC-8945-06BFFEB86143}" destId="{AA831DF8-BD24-4778-8367-CEE517A5CCFF}" srcOrd="0" destOrd="0" presId="urn:microsoft.com/office/officeart/2005/8/layout/radial1"/>
    <dgm:cxn modelId="{D5FFD235-4F3A-45FF-85D3-79390BE81476}" type="presParOf" srcId="{C2F1E9C3-FDD2-42DC-8945-06BFFEB86143}" destId="{8B10E49C-7C8A-4BAA-95BE-5134AFD03739}" srcOrd="1" destOrd="0" presId="urn:microsoft.com/office/officeart/2005/8/layout/radial1"/>
    <dgm:cxn modelId="{346766C4-C2F6-457D-9213-78C53DBA90C0}" type="presParOf" srcId="{8B10E49C-7C8A-4BAA-95BE-5134AFD03739}" destId="{7FB75E79-8633-44C0-BCA7-298594E245BF}" srcOrd="0" destOrd="0" presId="urn:microsoft.com/office/officeart/2005/8/layout/radial1"/>
    <dgm:cxn modelId="{2B38393D-103F-4F21-B491-7B032BF20748}" type="presParOf" srcId="{C2F1E9C3-FDD2-42DC-8945-06BFFEB86143}" destId="{8E70EB68-E7C7-4D7A-9531-AA1A64389104}" srcOrd="2" destOrd="0" presId="urn:microsoft.com/office/officeart/2005/8/layout/radial1"/>
    <dgm:cxn modelId="{FAD52A18-5B29-43DC-BE2C-2501C97C65E4}" type="presParOf" srcId="{C2F1E9C3-FDD2-42DC-8945-06BFFEB86143}" destId="{ECF4B45B-A5CE-42B4-814B-302B96C0A7CA}" srcOrd="3" destOrd="0" presId="urn:microsoft.com/office/officeart/2005/8/layout/radial1"/>
    <dgm:cxn modelId="{4F04DD68-28CA-4C7F-A9AD-D8197DA97106}" type="presParOf" srcId="{ECF4B45B-A5CE-42B4-814B-302B96C0A7CA}" destId="{8668351A-7423-436B-A090-00B1D849D3B8}" srcOrd="0" destOrd="0" presId="urn:microsoft.com/office/officeart/2005/8/layout/radial1"/>
    <dgm:cxn modelId="{CBB34639-05AA-490F-866F-006F9B8B0247}" type="presParOf" srcId="{C2F1E9C3-FDD2-42DC-8945-06BFFEB86143}" destId="{03AD3D0D-6FD8-475D-9885-152AFC553A8A}" srcOrd="4" destOrd="0" presId="urn:microsoft.com/office/officeart/2005/8/layout/radial1"/>
    <dgm:cxn modelId="{ECBFA301-1F4E-400F-9A1C-18EF73D7CA73}" type="presParOf" srcId="{C2F1E9C3-FDD2-42DC-8945-06BFFEB86143}" destId="{5DC11CE6-166B-419F-94B1-EF55CE799FA3}" srcOrd="5" destOrd="0" presId="urn:microsoft.com/office/officeart/2005/8/layout/radial1"/>
    <dgm:cxn modelId="{9824F759-5486-470B-95A3-AD60C9CD5105}" type="presParOf" srcId="{5DC11CE6-166B-419F-94B1-EF55CE799FA3}" destId="{F1D2D66D-7A32-4F20-929C-93078766247B}" srcOrd="0" destOrd="0" presId="urn:microsoft.com/office/officeart/2005/8/layout/radial1"/>
    <dgm:cxn modelId="{CE3D0879-6F5D-4142-B22E-C2E711C7FD90}" type="presParOf" srcId="{C2F1E9C3-FDD2-42DC-8945-06BFFEB86143}" destId="{42C3E639-B87F-44C5-AA75-A21B416BE301}" srcOrd="6" destOrd="0" presId="urn:microsoft.com/office/officeart/2005/8/layout/radial1"/>
    <dgm:cxn modelId="{AEFF6571-5C84-49B9-BB9F-975E88239DAB}" type="presParOf" srcId="{C2F1E9C3-FDD2-42DC-8945-06BFFEB86143}" destId="{651331BB-8204-4339-ADEA-153ED861B5BD}" srcOrd="7" destOrd="0" presId="urn:microsoft.com/office/officeart/2005/8/layout/radial1"/>
    <dgm:cxn modelId="{E9E457F2-D441-4BB1-854C-21A37A0EB5F2}" type="presParOf" srcId="{651331BB-8204-4339-ADEA-153ED861B5BD}" destId="{02A1F061-7F1A-4BAA-AC8A-BB4E2F86B86E}" srcOrd="0" destOrd="0" presId="urn:microsoft.com/office/officeart/2005/8/layout/radial1"/>
    <dgm:cxn modelId="{28EF1781-FE55-4E94-84F9-D4FAB4DB3B21}" type="presParOf" srcId="{C2F1E9C3-FDD2-42DC-8945-06BFFEB86143}" destId="{42D35A66-14CF-4D14-9A95-117D20D65D4D}" srcOrd="8" destOrd="0" presId="urn:microsoft.com/office/officeart/2005/8/layout/radial1"/>
  </dgm:cxnLst>
  <dgm:bg/>
  <dgm:whole/>
  <dgm:extLst>
    <a:ext uri="http://schemas.microsoft.com/office/drawing/2008/diagram">
      <dsp:dataModelExt xmlns:dsp="http://schemas.microsoft.com/office/drawing/2008/diagram" relId="rId21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3A7DB834-06B0-4A9E-9A86-9C1903AD47D5}" type="doc">
      <dgm:prSet loTypeId="urn:microsoft.com/office/officeart/2005/8/layout/radial1" loCatId="relationship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GB"/>
        </a:p>
      </dgm:t>
    </dgm:pt>
    <dgm:pt modelId="{39A13C5D-1DC4-4152-930D-C1217629DD9F}">
      <dgm:prSet phldrT="[Text]"/>
      <dgm:spPr/>
      <dgm:t>
        <a:bodyPr/>
        <a:lstStyle/>
        <a:p>
          <a:pPr algn="ctr"/>
          <a:r>
            <a:rPr lang="en-GB"/>
            <a:t>FULL OF LOVE</a:t>
          </a:r>
        </a:p>
      </dgm:t>
    </dgm:pt>
    <dgm:pt modelId="{CDD5B44B-1D0C-471E-B1D2-611BA3BE01A5}" type="parTrans" cxnId="{081B963B-6BCE-4C63-A95A-793C572CA28A}">
      <dgm:prSet/>
      <dgm:spPr/>
      <dgm:t>
        <a:bodyPr/>
        <a:lstStyle/>
        <a:p>
          <a:pPr algn="ctr"/>
          <a:endParaRPr lang="en-GB"/>
        </a:p>
      </dgm:t>
    </dgm:pt>
    <dgm:pt modelId="{16600868-EC77-4933-99E9-0B9501C04EDD}" type="sibTrans" cxnId="{081B963B-6BCE-4C63-A95A-793C572CA28A}">
      <dgm:prSet/>
      <dgm:spPr/>
      <dgm:t>
        <a:bodyPr/>
        <a:lstStyle/>
        <a:p>
          <a:pPr algn="ctr"/>
          <a:endParaRPr lang="en-GB"/>
        </a:p>
      </dgm:t>
    </dgm:pt>
    <dgm:pt modelId="{D0D91B48-BA84-4D97-A79D-C06E902C4AC9}">
      <dgm:prSet phldrT="[Text]"/>
      <dgm:spPr/>
      <dgm:t>
        <a:bodyPr/>
        <a:lstStyle/>
        <a:p>
          <a:pPr algn="ctr"/>
          <a:r>
            <a:rPr lang="en-GB"/>
            <a:t>WEALTHY</a:t>
          </a:r>
        </a:p>
        <a:p>
          <a:pPr algn="ctr"/>
          <a:r>
            <a:rPr lang="en-GB"/>
            <a:t>AREA</a:t>
          </a:r>
        </a:p>
      </dgm:t>
    </dgm:pt>
    <dgm:pt modelId="{90EA38CA-1D74-4B79-892F-977819002974}" type="parTrans" cxnId="{09AC98D2-4AA1-40A8-83DC-C99BCACBEF0D}">
      <dgm:prSet/>
      <dgm:spPr/>
      <dgm:t>
        <a:bodyPr/>
        <a:lstStyle/>
        <a:p>
          <a:pPr algn="ctr"/>
          <a:endParaRPr lang="en-GB"/>
        </a:p>
      </dgm:t>
    </dgm:pt>
    <dgm:pt modelId="{E59D9170-984F-4096-B3A7-E30269D4FDF7}" type="sibTrans" cxnId="{09AC98D2-4AA1-40A8-83DC-C99BCACBEF0D}">
      <dgm:prSet/>
      <dgm:spPr/>
      <dgm:t>
        <a:bodyPr/>
        <a:lstStyle/>
        <a:p>
          <a:pPr algn="ctr"/>
          <a:endParaRPr lang="en-GB"/>
        </a:p>
      </dgm:t>
    </dgm:pt>
    <dgm:pt modelId="{93C427CC-278E-4F03-9DE3-CFE76665162A}">
      <dgm:prSet phldrT="[Text]"/>
      <dgm:spPr/>
      <dgm:t>
        <a:bodyPr/>
        <a:lstStyle/>
        <a:p>
          <a:pPr algn="ctr"/>
          <a:r>
            <a:rPr lang="en-GB"/>
            <a:t>SOCIETY</a:t>
          </a:r>
        </a:p>
      </dgm:t>
    </dgm:pt>
    <dgm:pt modelId="{C25B8217-BB24-450A-A628-17CCCC1FD018}" type="parTrans" cxnId="{B98299AE-E424-4ABA-86F7-1D21D163C575}">
      <dgm:prSet/>
      <dgm:spPr/>
      <dgm:t>
        <a:bodyPr/>
        <a:lstStyle/>
        <a:p>
          <a:pPr algn="ctr"/>
          <a:endParaRPr lang="en-GB"/>
        </a:p>
      </dgm:t>
    </dgm:pt>
    <dgm:pt modelId="{1F3DF6AA-31B3-4861-B15C-FEE07208E926}" type="sibTrans" cxnId="{B98299AE-E424-4ABA-86F7-1D21D163C575}">
      <dgm:prSet/>
      <dgm:spPr/>
      <dgm:t>
        <a:bodyPr/>
        <a:lstStyle/>
        <a:p>
          <a:pPr algn="ctr"/>
          <a:endParaRPr lang="en-GB"/>
        </a:p>
      </dgm:t>
    </dgm:pt>
    <dgm:pt modelId="{C2720122-23AA-4CA4-8F03-662BD0FE1A90}">
      <dgm:prSet phldrT="[Text]"/>
      <dgm:spPr/>
      <dgm:t>
        <a:bodyPr/>
        <a:lstStyle/>
        <a:p>
          <a:pPr algn="ctr"/>
          <a:r>
            <a:rPr lang="en-GB"/>
            <a:t>POOR</a:t>
          </a:r>
        </a:p>
        <a:p>
          <a:pPr algn="ctr"/>
          <a:r>
            <a:rPr lang="en-GB"/>
            <a:t>AREA</a:t>
          </a:r>
        </a:p>
      </dgm:t>
    </dgm:pt>
    <dgm:pt modelId="{2E057A17-FD0D-416D-BC7E-0AE051D056AE}" type="parTrans" cxnId="{7C3AFD6A-F98A-4D5B-BD3C-3CD3BDF4464D}">
      <dgm:prSet/>
      <dgm:spPr/>
      <dgm:t>
        <a:bodyPr/>
        <a:lstStyle/>
        <a:p>
          <a:pPr algn="ctr"/>
          <a:endParaRPr lang="en-GB"/>
        </a:p>
      </dgm:t>
    </dgm:pt>
    <dgm:pt modelId="{00EE60C4-5761-4473-B6B4-7B1DD7D95756}" type="sibTrans" cxnId="{7C3AFD6A-F98A-4D5B-BD3C-3CD3BDF4464D}">
      <dgm:prSet/>
      <dgm:spPr/>
      <dgm:t>
        <a:bodyPr/>
        <a:lstStyle/>
        <a:p>
          <a:pPr algn="ctr"/>
          <a:endParaRPr lang="en-GB"/>
        </a:p>
      </dgm:t>
    </dgm:pt>
    <dgm:pt modelId="{C9E8FADE-7B0B-432A-97B0-C00E6F97F01B}">
      <dgm:prSet phldrT="[Text]"/>
      <dgm:spPr/>
      <dgm:t>
        <a:bodyPr/>
        <a:lstStyle/>
        <a:p>
          <a:pPr algn="ctr"/>
          <a:r>
            <a:rPr lang="en-GB"/>
            <a:t>HOME</a:t>
          </a:r>
        </a:p>
      </dgm:t>
    </dgm:pt>
    <dgm:pt modelId="{29E9CC74-8AE4-48DF-8B70-21C048B11BF5}" type="parTrans" cxnId="{B7D57FC8-1120-4617-9810-E893F1CEFA3D}">
      <dgm:prSet/>
      <dgm:spPr/>
      <dgm:t>
        <a:bodyPr/>
        <a:lstStyle/>
        <a:p>
          <a:pPr algn="ctr"/>
          <a:endParaRPr lang="en-GB"/>
        </a:p>
      </dgm:t>
    </dgm:pt>
    <dgm:pt modelId="{47ED1451-7739-40BF-A9F4-CD24E52CED02}" type="sibTrans" cxnId="{B7D57FC8-1120-4617-9810-E893F1CEFA3D}">
      <dgm:prSet/>
      <dgm:spPr/>
      <dgm:t>
        <a:bodyPr/>
        <a:lstStyle/>
        <a:p>
          <a:pPr algn="ctr"/>
          <a:endParaRPr lang="en-GB"/>
        </a:p>
      </dgm:t>
    </dgm:pt>
    <dgm:pt modelId="{C2F1E9C3-FDD2-42DC-8945-06BFFEB86143}" type="pres">
      <dgm:prSet presAssocID="{3A7DB834-06B0-4A9E-9A86-9C1903AD47D5}" presName="cycle" presStyleCnt="0">
        <dgm:presLayoutVars>
          <dgm:chMax val="1"/>
          <dgm:dir/>
          <dgm:animLvl val="ctr"/>
          <dgm:resizeHandles val="exact"/>
        </dgm:presLayoutVars>
      </dgm:prSet>
      <dgm:spPr/>
      <dgm:t>
        <a:bodyPr/>
        <a:lstStyle/>
        <a:p>
          <a:endParaRPr lang="en-GB"/>
        </a:p>
      </dgm:t>
    </dgm:pt>
    <dgm:pt modelId="{AA831DF8-BD24-4778-8367-CEE517A5CCFF}" type="pres">
      <dgm:prSet presAssocID="{39A13C5D-1DC4-4152-930D-C1217629DD9F}" presName="centerShape" presStyleLbl="node0" presStyleIdx="0" presStyleCnt="1"/>
      <dgm:spPr/>
      <dgm:t>
        <a:bodyPr/>
        <a:lstStyle/>
        <a:p>
          <a:endParaRPr lang="en-GB"/>
        </a:p>
      </dgm:t>
    </dgm:pt>
    <dgm:pt modelId="{8B10E49C-7C8A-4BAA-95BE-5134AFD03739}" type="pres">
      <dgm:prSet presAssocID="{90EA38CA-1D74-4B79-892F-977819002974}" presName="Name9" presStyleLbl="parChTrans1D2" presStyleIdx="0" presStyleCnt="4"/>
      <dgm:spPr/>
      <dgm:t>
        <a:bodyPr/>
        <a:lstStyle/>
        <a:p>
          <a:endParaRPr lang="en-GB"/>
        </a:p>
      </dgm:t>
    </dgm:pt>
    <dgm:pt modelId="{7FB75E79-8633-44C0-BCA7-298594E245BF}" type="pres">
      <dgm:prSet presAssocID="{90EA38CA-1D74-4B79-892F-977819002974}" presName="connTx" presStyleLbl="parChTrans1D2" presStyleIdx="0" presStyleCnt="4"/>
      <dgm:spPr/>
      <dgm:t>
        <a:bodyPr/>
        <a:lstStyle/>
        <a:p>
          <a:endParaRPr lang="en-GB"/>
        </a:p>
      </dgm:t>
    </dgm:pt>
    <dgm:pt modelId="{8E70EB68-E7C7-4D7A-9531-AA1A64389104}" type="pres">
      <dgm:prSet presAssocID="{D0D91B48-BA84-4D97-A79D-C06E902C4AC9}" presName="node" presStyleLbl="node1" presStyleIdx="0" presStyleCnt="4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ECF4B45B-A5CE-42B4-814B-302B96C0A7CA}" type="pres">
      <dgm:prSet presAssocID="{C25B8217-BB24-450A-A628-17CCCC1FD018}" presName="Name9" presStyleLbl="parChTrans1D2" presStyleIdx="1" presStyleCnt="4"/>
      <dgm:spPr/>
      <dgm:t>
        <a:bodyPr/>
        <a:lstStyle/>
        <a:p>
          <a:endParaRPr lang="en-GB"/>
        </a:p>
      </dgm:t>
    </dgm:pt>
    <dgm:pt modelId="{8668351A-7423-436B-A090-00B1D849D3B8}" type="pres">
      <dgm:prSet presAssocID="{C25B8217-BB24-450A-A628-17CCCC1FD018}" presName="connTx" presStyleLbl="parChTrans1D2" presStyleIdx="1" presStyleCnt="4"/>
      <dgm:spPr/>
      <dgm:t>
        <a:bodyPr/>
        <a:lstStyle/>
        <a:p>
          <a:endParaRPr lang="en-GB"/>
        </a:p>
      </dgm:t>
    </dgm:pt>
    <dgm:pt modelId="{03AD3D0D-6FD8-475D-9885-152AFC553A8A}" type="pres">
      <dgm:prSet presAssocID="{93C427CC-278E-4F03-9DE3-CFE76665162A}" presName="node" presStyleLbl="node1" presStyleIdx="1" presStyleCnt="4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5DC11CE6-166B-419F-94B1-EF55CE799FA3}" type="pres">
      <dgm:prSet presAssocID="{2E057A17-FD0D-416D-BC7E-0AE051D056AE}" presName="Name9" presStyleLbl="parChTrans1D2" presStyleIdx="2" presStyleCnt="4"/>
      <dgm:spPr/>
      <dgm:t>
        <a:bodyPr/>
        <a:lstStyle/>
        <a:p>
          <a:endParaRPr lang="en-GB"/>
        </a:p>
      </dgm:t>
    </dgm:pt>
    <dgm:pt modelId="{F1D2D66D-7A32-4F20-929C-93078766247B}" type="pres">
      <dgm:prSet presAssocID="{2E057A17-FD0D-416D-BC7E-0AE051D056AE}" presName="connTx" presStyleLbl="parChTrans1D2" presStyleIdx="2" presStyleCnt="4"/>
      <dgm:spPr/>
      <dgm:t>
        <a:bodyPr/>
        <a:lstStyle/>
        <a:p>
          <a:endParaRPr lang="en-GB"/>
        </a:p>
      </dgm:t>
    </dgm:pt>
    <dgm:pt modelId="{42C3E639-B87F-44C5-AA75-A21B416BE301}" type="pres">
      <dgm:prSet presAssocID="{C2720122-23AA-4CA4-8F03-662BD0FE1A90}" presName="node" presStyleLbl="node1" presStyleIdx="2" presStyleCnt="4" custScaleX="93237" custScaleY="93237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651331BB-8204-4339-ADEA-153ED861B5BD}" type="pres">
      <dgm:prSet presAssocID="{29E9CC74-8AE4-48DF-8B70-21C048B11BF5}" presName="Name9" presStyleLbl="parChTrans1D2" presStyleIdx="3" presStyleCnt="4"/>
      <dgm:spPr/>
      <dgm:t>
        <a:bodyPr/>
        <a:lstStyle/>
        <a:p>
          <a:endParaRPr lang="en-GB"/>
        </a:p>
      </dgm:t>
    </dgm:pt>
    <dgm:pt modelId="{02A1F061-7F1A-4BAA-AC8A-BB4E2F86B86E}" type="pres">
      <dgm:prSet presAssocID="{29E9CC74-8AE4-48DF-8B70-21C048B11BF5}" presName="connTx" presStyleLbl="parChTrans1D2" presStyleIdx="3" presStyleCnt="4"/>
      <dgm:spPr/>
      <dgm:t>
        <a:bodyPr/>
        <a:lstStyle/>
        <a:p>
          <a:endParaRPr lang="en-GB"/>
        </a:p>
      </dgm:t>
    </dgm:pt>
    <dgm:pt modelId="{42D35A66-14CF-4D14-9A95-117D20D65D4D}" type="pres">
      <dgm:prSet presAssocID="{C9E8FADE-7B0B-432A-97B0-C00E6F97F01B}" presName="node" presStyleLbl="node1" presStyleIdx="3" presStyleCnt="4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</dgm:ptLst>
  <dgm:cxnLst>
    <dgm:cxn modelId="{7C3AFD6A-F98A-4D5B-BD3C-3CD3BDF4464D}" srcId="{39A13C5D-1DC4-4152-930D-C1217629DD9F}" destId="{C2720122-23AA-4CA4-8F03-662BD0FE1A90}" srcOrd="2" destOrd="0" parTransId="{2E057A17-FD0D-416D-BC7E-0AE051D056AE}" sibTransId="{00EE60C4-5761-4473-B6B4-7B1DD7D95756}"/>
    <dgm:cxn modelId="{09AC98D2-4AA1-40A8-83DC-C99BCACBEF0D}" srcId="{39A13C5D-1DC4-4152-930D-C1217629DD9F}" destId="{D0D91B48-BA84-4D97-A79D-C06E902C4AC9}" srcOrd="0" destOrd="0" parTransId="{90EA38CA-1D74-4B79-892F-977819002974}" sibTransId="{E59D9170-984F-4096-B3A7-E30269D4FDF7}"/>
    <dgm:cxn modelId="{7476FA13-1995-40B0-AA65-071CC9FB3F1E}" type="presOf" srcId="{29E9CC74-8AE4-48DF-8B70-21C048B11BF5}" destId="{651331BB-8204-4339-ADEA-153ED861B5BD}" srcOrd="0" destOrd="0" presId="urn:microsoft.com/office/officeart/2005/8/layout/radial1"/>
    <dgm:cxn modelId="{AE83FE36-CC9A-4719-A1E3-348FF7EDE947}" type="presOf" srcId="{29E9CC74-8AE4-48DF-8B70-21C048B11BF5}" destId="{02A1F061-7F1A-4BAA-AC8A-BB4E2F86B86E}" srcOrd="1" destOrd="0" presId="urn:microsoft.com/office/officeart/2005/8/layout/radial1"/>
    <dgm:cxn modelId="{81298CAA-86F1-4E5A-942B-CF0E1526A5A9}" type="presOf" srcId="{3A7DB834-06B0-4A9E-9A86-9C1903AD47D5}" destId="{C2F1E9C3-FDD2-42DC-8945-06BFFEB86143}" srcOrd="0" destOrd="0" presId="urn:microsoft.com/office/officeart/2005/8/layout/radial1"/>
    <dgm:cxn modelId="{3390F4F6-C52D-4BAC-B0AE-E033A7078291}" type="presOf" srcId="{C2720122-23AA-4CA4-8F03-662BD0FE1A90}" destId="{42C3E639-B87F-44C5-AA75-A21B416BE301}" srcOrd="0" destOrd="0" presId="urn:microsoft.com/office/officeart/2005/8/layout/radial1"/>
    <dgm:cxn modelId="{9DC4EE65-5708-499A-9470-CF2AFC0D496D}" type="presOf" srcId="{90EA38CA-1D74-4B79-892F-977819002974}" destId="{8B10E49C-7C8A-4BAA-95BE-5134AFD03739}" srcOrd="0" destOrd="0" presId="urn:microsoft.com/office/officeart/2005/8/layout/radial1"/>
    <dgm:cxn modelId="{F5058470-C6B5-4D54-816A-6074F9B50951}" type="presOf" srcId="{C9E8FADE-7B0B-432A-97B0-C00E6F97F01B}" destId="{42D35A66-14CF-4D14-9A95-117D20D65D4D}" srcOrd="0" destOrd="0" presId="urn:microsoft.com/office/officeart/2005/8/layout/radial1"/>
    <dgm:cxn modelId="{99254BD1-E804-4848-92DB-1AA3EB1F67BD}" type="presOf" srcId="{2E057A17-FD0D-416D-BC7E-0AE051D056AE}" destId="{5DC11CE6-166B-419F-94B1-EF55CE799FA3}" srcOrd="0" destOrd="0" presId="urn:microsoft.com/office/officeart/2005/8/layout/radial1"/>
    <dgm:cxn modelId="{8140A458-03B6-4878-94AA-1036A6C6830E}" type="presOf" srcId="{93C427CC-278E-4F03-9DE3-CFE76665162A}" destId="{03AD3D0D-6FD8-475D-9885-152AFC553A8A}" srcOrd="0" destOrd="0" presId="urn:microsoft.com/office/officeart/2005/8/layout/radial1"/>
    <dgm:cxn modelId="{081B963B-6BCE-4C63-A95A-793C572CA28A}" srcId="{3A7DB834-06B0-4A9E-9A86-9C1903AD47D5}" destId="{39A13C5D-1DC4-4152-930D-C1217629DD9F}" srcOrd="0" destOrd="0" parTransId="{CDD5B44B-1D0C-471E-B1D2-611BA3BE01A5}" sibTransId="{16600868-EC77-4933-99E9-0B9501C04EDD}"/>
    <dgm:cxn modelId="{B7D57FC8-1120-4617-9810-E893F1CEFA3D}" srcId="{39A13C5D-1DC4-4152-930D-C1217629DD9F}" destId="{C9E8FADE-7B0B-432A-97B0-C00E6F97F01B}" srcOrd="3" destOrd="0" parTransId="{29E9CC74-8AE4-48DF-8B70-21C048B11BF5}" sibTransId="{47ED1451-7739-40BF-A9F4-CD24E52CED02}"/>
    <dgm:cxn modelId="{80360876-768F-47FA-AF34-B0ACEA92E42E}" type="presOf" srcId="{90EA38CA-1D74-4B79-892F-977819002974}" destId="{7FB75E79-8633-44C0-BCA7-298594E245BF}" srcOrd="1" destOrd="0" presId="urn:microsoft.com/office/officeart/2005/8/layout/radial1"/>
    <dgm:cxn modelId="{B98299AE-E424-4ABA-86F7-1D21D163C575}" srcId="{39A13C5D-1DC4-4152-930D-C1217629DD9F}" destId="{93C427CC-278E-4F03-9DE3-CFE76665162A}" srcOrd="1" destOrd="0" parTransId="{C25B8217-BB24-450A-A628-17CCCC1FD018}" sibTransId="{1F3DF6AA-31B3-4861-B15C-FEE07208E926}"/>
    <dgm:cxn modelId="{8EF72C2F-726E-4514-B991-3DACD5B26C9F}" type="presOf" srcId="{C25B8217-BB24-450A-A628-17CCCC1FD018}" destId="{8668351A-7423-436B-A090-00B1D849D3B8}" srcOrd="1" destOrd="0" presId="urn:microsoft.com/office/officeart/2005/8/layout/radial1"/>
    <dgm:cxn modelId="{EA594FC6-302B-4B93-B358-C950BC3FA546}" type="presOf" srcId="{D0D91B48-BA84-4D97-A79D-C06E902C4AC9}" destId="{8E70EB68-E7C7-4D7A-9531-AA1A64389104}" srcOrd="0" destOrd="0" presId="urn:microsoft.com/office/officeart/2005/8/layout/radial1"/>
    <dgm:cxn modelId="{8364EA74-2A4E-4475-A391-C553DF0A9D82}" type="presOf" srcId="{39A13C5D-1DC4-4152-930D-C1217629DD9F}" destId="{AA831DF8-BD24-4778-8367-CEE517A5CCFF}" srcOrd="0" destOrd="0" presId="urn:microsoft.com/office/officeart/2005/8/layout/radial1"/>
    <dgm:cxn modelId="{FA23CE72-DF0F-45B8-B0B0-AF667C83951A}" type="presOf" srcId="{C25B8217-BB24-450A-A628-17CCCC1FD018}" destId="{ECF4B45B-A5CE-42B4-814B-302B96C0A7CA}" srcOrd="0" destOrd="0" presId="urn:microsoft.com/office/officeart/2005/8/layout/radial1"/>
    <dgm:cxn modelId="{6508567F-5227-4F7B-8BAB-3A1C95563063}" type="presOf" srcId="{2E057A17-FD0D-416D-BC7E-0AE051D056AE}" destId="{F1D2D66D-7A32-4F20-929C-93078766247B}" srcOrd="1" destOrd="0" presId="urn:microsoft.com/office/officeart/2005/8/layout/radial1"/>
    <dgm:cxn modelId="{00979A3E-DA7D-4419-A6C6-B703018FC7AA}" type="presParOf" srcId="{C2F1E9C3-FDD2-42DC-8945-06BFFEB86143}" destId="{AA831DF8-BD24-4778-8367-CEE517A5CCFF}" srcOrd="0" destOrd="0" presId="urn:microsoft.com/office/officeart/2005/8/layout/radial1"/>
    <dgm:cxn modelId="{81EB8EAD-BA9B-49F3-A4FC-B363D0B94237}" type="presParOf" srcId="{C2F1E9C3-FDD2-42DC-8945-06BFFEB86143}" destId="{8B10E49C-7C8A-4BAA-95BE-5134AFD03739}" srcOrd="1" destOrd="0" presId="urn:microsoft.com/office/officeart/2005/8/layout/radial1"/>
    <dgm:cxn modelId="{B60D0188-6189-4AEF-BAAC-DF726FB8364B}" type="presParOf" srcId="{8B10E49C-7C8A-4BAA-95BE-5134AFD03739}" destId="{7FB75E79-8633-44C0-BCA7-298594E245BF}" srcOrd="0" destOrd="0" presId="urn:microsoft.com/office/officeart/2005/8/layout/radial1"/>
    <dgm:cxn modelId="{0994813E-D4B6-45EC-A4B4-8DFAB6F68060}" type="presParOf" srcId="{C2F1E9C3-FDD2-42DC-8945-06BFFEB86143}" destId="{8E70EB68-E7C7-4D7A-9531-AA1A64389104}" srcOrd="2" destOrd="0" presId="urn:microsoft.com/office/officeart/2005/8/layout/radial1"/>
    <dgm:cxn modelId="{1E5C9615-D168-4841-8462-EC2B8B8FE51D}" type="presParOf" srcId="{C2F1E9C3-FDD2-42DC-8945-06BFFEB86143}" destId="{ECF4B45B-A5CE-42B4-814B-302B96C0A7CA}" srcOrd="3" destOrd="0" presId="urn:microsoft.com/office/officeart/2005/8/layout/radial1"/>
    <dgm:cxn modelId="{53746950-CF4E-4F04-9F45-FB1D2B8E0684}" type="presParOf" srcId="{ECF4B45B-A5CE-42B4-814B-302B96C0A7CA}" destId="{8668351A-7423-436B-A090-00B1D849D3B8}" srcOrd="0" destOrd="0" presId="urn:microsoft.com/office/officeart/2005/8/layout/radial1"/>
    <dgm:cxn modelId="{A1C8F9ED-2867-4186-A84D-015F3A66D3A1}" type="presParOf" srcId="{C2F1E9C3-FDD2-42DC-8945-06BFFEB86143}" destId="{03AD3D0D-6FD8-475D-9885-152AFC553A8A}" srcOrd="4" destOrd="0" presId="urn:microsoft.com/office/officeart/2005/8/layout/radial1"/>
    <dgm:cxn modelId="{978F327A-3D0E-4AD7-AFE6-457FFA8851A1}" type="presParOf" srcId="{C2F1E9C3-FDD2-42DC-8945-06BFFEB86143}" destId="{5DC11CE6-166B-419F-94B1-EF55CE799FA3}" srcOrd="5" destOrd="0" presId="urn:microsoft.com/office/officeart/2005/8/layout/radial1"/>
    <dgm:cxn modelId="{57828D1C-9447-46DB-8322-9CBFD45D1CEA}" type="presParOf" srcId="{5DC11CE6-166B-419F-94B1-EF55CE799FA3}" destId="{F1D2D66D-7A32-4F20-929C-93078766247B}" srcOrd="0" destOrd="0" presId="urn:microsoft.com/office/officeart/2005/8/layout/radial1"/>
    <dgm:cxn modelId="{B2EC57CF-7337-4456-AC7A-7771955A74A7}" type="presParOf" srcId="{C2F1E9C3-FDD2-42DC-8945-06BFFEB86143}" destId="{42C3E639-B87F-44C5-AA75-A21B416BE301}" srcOrd="6" destOrd="0" presId="urn:microsoft.com/office/officeart/2005/8/layout/radial1"/>
    <dgm:cxn modelId="{5877B7F1-AC41-41B8-A685-82F34B1CB073}" type="presParOf" srcId="{C2F1E9C3-FDD2-42DC-8945-06BFFEB86143}" destId="{651331BB-8204-4339-ADEA-153ED861B5BD}" srcOrd="7" destOrd="0" presId="urn:microsoft.com/office/officeart/2005/8/layout/radial1"/>
    <dgm:cxn modelId="{8099AE53-E150-4DB2-8F39-4E76FEC3F323}" type="presParOf" srcId="{651331BB-8204-4339-ADEA-153ED861B5BD}" destId="{02A1F061-7F1A-4BAA-AC8A-BB4E2F86B86E}" srcOrd="0" destOrd="0" presId="urn:microsoft.com/office/officeart/2005/8/layout/radial1"/>
    <dgm:cxn modelId="{1C7D0819-C420-40E8-92D9-A6922C2CA138}" type="presParOf" srcId="{C2F1E9C3-FDD2-42DC-8945-06BFFEB86143}" destId="{42D35A66-14CF-4D14-9A95-117D20D65D4D}" srcOrd="8" destOrd="0" presId="urn:microsoft.com/office/officeart/2005/8/layout/radial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3A7DB834-06B0-4A9E-9A86-9C1903AD47D5}" type="doc">
      <dgm:prSet loTypeId="urn:microsoft.com/office/officeart/2005/8/layout/radial1" loCatId="relationship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GB"/>
        </a:p>
      </dgm:t>
    </dgm:pt>
    <dgm:pt modelId="{39A13C5D-1DC4-4152-930D-C1217629DD9F}">
      <dgm:prSet phldrT="[Text]"/>
      <dgm:spPr/>
      <dgm:t>
        <a:bodyPr/>
        <a:lstStyle/>
        <a:p>
          <a:pPr algn="ctr"/>
          <a:r>
            <a:rPr lang="en-GB" dirty="0"/>
            <a:t>WEALTHY</a:t>
          </a:r>
        </a:p>
        <a:p>
          <a:pPr algn="ctr"/>
          <a:r>
            <a:rPr lang="en-GB" dirty="0"/>
            <a:t>AREA</a:t>
          </a:r>
        </a:p>
      </dgm:t>
    </dgm:pt>
    <dgm:pt modelId="{CDD5B44B-1D0C-471E-B1D2-611BA3BE01A5}" type="parTrans" cxnId="{081B963B-6BCE-4C63-A95A-793C572CA28A}">
      <dgm:prSet/>
      <dgm:spPr/>
      <dgm:t>
        <a:bodyPr/>
        <a:lstStyle/>
        <a:p>
          <a:pPr algn="ctr"/>
          <a:endParaRPr lang="en-GB"/>
        </a:p>
      </dgm:t>
    </dgm:pt>
    <dgm:pt modelId="{16600868-EC77-4933-99E9-0B9501C04EDD}" type="sibTrans" cxnId="{081B963B-6BCE-4C63-A95A-793C572CA28A}">
      <dgm:prSet/>
      <dgm:spPr/>
      <dgm:t>
        <a:bodyPr/>
        <a:lstStyle/>
        <a:p>
          <a:pPr algn="ctr"/>
          <a:endParaRPr lang="en-GB"/>
        </a:p>
      </dgm:t>
    </dgm:pt>
    <dgm:pt modelId="{D0D91B48-BA84-4D97-A79D-C06E902C4AC9}">
      <dgm:prSet phldrT="[Text]"/>
      <dgm:spPr/>
      <dgm:t>
        <a:bodyPr/>
        <a:lstStyle/>
        <a:p>
          <a:pPr algn="ctr"/>
          <a:r>
            <a:rPr lang="en-GB"/>
            <a:t>EXCLUSIVE</a:t>
          </a:r>
        </a:p>
        <a:p>
          <a:pPr algn="ctr"/>
          <a:r>
            <a:rPr lang="en-GB"/>
            <a:t>AREA</a:t>
          </a:r>
        </a:p>
      </dgm:t>
    </dgm:pt>
    <dgm:pt modelId="{90EA38CA-1D74-4B79-892F-977819002974}" type="parTrans" cxnId="{09AC98D2-4AA1-40A8-83DC-C99BCACBEF0D}">
      <dgm:prSet/>
      <dgm:spPr/>
      <dgm:t>
        <a:bodyPr/>
        <a:lstStyle/>
        <a:p>
          <a:pPr algn="ctr"/>
          <a:endParaRPr lang="en-GB"/>
        </a:p>
      </dgm:t>
    </dgm:pt>
    <dgm:pt modelId="{E59D9170-984F-4096-B3A7-E30269D4FDF7}" type="sibTrans" cxnId="{09AC98D2-4AA1-40A8-83DC-C99BCACBEF0D}">
      <dgm:prSet/>
      <dgm:spPr/>
      <dgm:t>
        <a:bodyPr/>
        <a:lstStyle/>
        <a:p>
          <a:pPr algn="ctr"/>
          <a:endParaRPr lang="en-GB"/>
        </a:p>
      </dgm:t>
    </dgm:pt>
    <dgm:pt modelId="{93C427CC-278E-4F03-9DE3-CFE76665162A}">
      <dgm:prSet phldrT="[Text]"/>
      <dgm:spPr/>
      <dgm:t>
        <a:bodyPr/>
        <a:lstStyle/>
        <a:p>
          <a:pPr algn="ctr"/>
          <a:r>
            <a:rPr lang="en-GB"/>
            <a:t>SOCIAL</a:t>
          </a:r>
        </a:p>
        <a:p>
          <a:pPr algn="ctr"/>
          <a:r>
            <a:rPr lang="en-GB"/>
            <a:t>MEDIA</a:t>
          </a:r>
        </a:p>
      </dgm:t>
    </dgm:pt>
    <dgm:pt modelId="{C25B8217-BB24-450A-A628-17CCCC1FD018}" type="parTrans" cxnId="{B98299AE-E424-4ABA-86F7-1D21D163C575}">
      <dgm:prSet/>
      <dgm:spPr/>
      <dgm:t>
        <a:bodyPr/>
        <a:lstStyle/>
        <a:p>
          <a:pPr algn="ctr"/>
          <a:endParaRPr lang="en-GB"/>
        </a:p>
      </dgm:t>
    </dgm:pt>
    <dgm:pt modelId="{1F3DF6AA-31B3-4861-B15C-FEE07208E926}" type="sibTrans" cxnId="{B98299AE-E424-4ABA-86F7-1D21D163C575}">
      <dgm:prSet/>
      <dgm:spPr/>
      <dgm:t>
        <a:bodyPr/>
        <a:lstStyle/>
        <a:p>
          <a:pPr algn="ctr"/>
          <a:endParaRPr lang="en-GB"/>
        </a:p>
      </dgm:t>
    </dgm:pt>
    <dgm:pt modelId="{C2720122-23AA-4CA4-8F03-662BD0FE1A90}">
      <dgm:prSet phldrT="[Text]"/>
      <dgm:spPr/>
      <dgm:t>
        <a:bodyPr/>
        <a:lstStyle/>
        <a:p>
          <a:pPr algn="ctr"/>
          <a:r>
            <a:rPr lang="en-GB"/>
            <a:t>FULL OF LOVE</a:t>
          </a:r>
        </a:p>
      </dgm:t>
    </dgm:pt>
    <dgm:pt modelId="{2E057A17-FD0D-416D-BC7E-0AE051D056AE}" type="parTrans" cxnId="{7C3AFD6A-F98A-4D5B-BD3C-3CD3BDF4464D}">
      <dgm:prSet/>
      <dgm:spPr/>
      <dgm:t>
        <a:bodyPr/>
        <a:lstStyle/>
        <a:p>
          <a:pPr algn="ctr"/>
          <a:endParaRPr lang="en-GB"/>
        </a:p>
      </dgm:t>
    </dgm:pt>
    <dgm:pt modelId="{00EE60C4-5761-4473-B6B4-7B1DD7D95756}" type="sibTrans" cxnId="{7C3AFD6A-F98A-4D5B-BD3C-3CD3BDF4464D}">
      <dgm:prSet/>
      <dgm:spPr/>
      <dgm:t>
        <a:bodyPr/>
        <a:lstStyle/>
        <a:p>
          <a:pPr algn="ctr"/>
          <a:endParaRPr lang="en-GB"/>
        </a:p>
      </dgm:t>
    </dgm:pt>
    <dgm:pt modelId="{C9E8FADE-7B0B-432A-97B0-C00E6F97F01B}">
      <dgm:prSet phldrT="[Text]"/>
      <dgm:spPr/>
      <dgm:t>
        <a:bodyPr/>
        <a:lstStyle/>
        <a:p>
          <a:pPr algn="ctr"/>
          <a:r>
            <a:rPr lang="en-GB"/>
            <a:t>HOME </a:t>
          </a:r>
        </a:p>
      </dgm:t>
    </dgm:pt>
    <dgm:pt modelId="{29E9CC74-8AE4-48DF-8B70-21C048B11BF5}" type="parTrans" cxnId="{B7D57FC8-1120-4617-9810-E893F1CEFA3D}">
      <dgm:prSet/>
      <dgm:spPr/>
      <dgm:t>
        <a:bodyPr/>
        <a:lstStyle/>
        <a:p>
          <a:pPr algn="ctr"/>
          <a:endParaRPr lang="en-GB"/>
        </a:p>
      </dgm:t>
    </dgm:pt>
    <dgm:pt modelId="{47ED1451-7739-40BF-A9F4-CD24E52CED02}" type="sibTrans" cxnId="{B7D57FC8-1120-4617-9810-E893F1CEFA3D}">
      <dgm:prSet/>
      <dgm:spPr/>
      <dgm:t>
        <a:bodyPr/>
        <a:lstStyle/>
        <a:p>
          <a:pPr algn="ctr"/>
          <a:endParaRPr lang="en-GB"/>
        </a:p>
      </dgm:t>
    </dgm:pt>
    <dgm:pt modelId="{C2F1E9C3-FDD2-42DC-8945-06BFFEB86143}" type="pres">
      <dgm:prSet presAssocID="{3A7DB834-06B0-4A9E-9A86-9C1903AD47D5}" presName="cycle" presStyleCnt="0">
        <dgm:presLayoutVars>
          <dgm:chMax val="1"/>
          <dgm:dir/>
          <dgm:animLvl val="ctr"/>
          <dgm:resizeHandles val="exact"/>
        </dgm:presLayoutVars>
      </dgm:prSet>
      <dgm:spPr/>
      <dgm:t>
        <a:bodyPr/>
        <a:lstStyle/>
        <a:p>
          <a:endParaRPr lang="en-GB"/>
        </a:p>
      </dgm:t>
    </dgm:pt>
    <dgm:pt modelId="{AA831DF8-BD24-4778-8367-CEE517A5CCFF}" type="pres">
      <dgm:prSet presAssocID="{39A13C5D-1DC4-4152-930D-C1217629DD9F}" presName="centerShape" presStyleLbl="node0" presStyleIdx="0" presStyleCnt="1"/>
      <dgm:spPr/>
      <dgm:t>
        <a:bodyPr/>
        <a:lstStyle/>
        <a:p>
          <a:endParaRPr lang="en-GB"/>
        </a:p>
      </dgm:t>
    </dgm:pt>
    <dgm:pt modelId="{8B10E49C-7C8A-4BAA-95BE-5134AFD03739}" type="pres">
      <dgm:prSet presAssocID="{90EA38CA-1D74-4B79-892F-977819002974}" presName="Name9" presStyleLbl="parChTrans1D2" presStyleIdx="0" presStyleCnt="4"/>
      <dgm:spPr/>
      <dgm:t>
        <a:bodyPr/>
        <a:lstStyle/>
        <a:p>
          <a:endParaRPr lang="en-GB"/>
        </a:p>
      </dgm:t>
    </dgm:pt>
    <dgm:pt modelId="{7FB75E79-8633-44C0-BCA7-298594E245BF}" type="pres">
      <dgm:prSet presAssocID="{90EA38CA-1D74-4B79-892F-977819002974}" presName="connTx" presStyleLbl="parChTrans1D2" presStyleIdx="0" presStyleCnt="4"/>
      <dgm:spPr/>
      <dgm:t>
        <a:bodyPr/>
        <a:lstStyle/>
        <a:p>
          <a:endParaRPr lang="en-GB"/>
        </a:p>
      </dgm:t>
    </dgm:pt>
    <dgm:pt modelId="{8E70EB68-E7C7-4D7A-9531-AA1A64389104}" type="pres">
      <dgm:prSet presAssocID="{D0D91B48-BA84-4D97-A79D-C06E902C4AC9}" presName="node" presStyleLbl="node1" presStyleIdx="0" presStyleCnt="4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ECF4B45B-A5CE-42B4-814B-302B96C0A7CA}" type="pres">
      <dgm:prSet presAssocID="{C25B8217-BB24-450A-A628-17CCCC1FD018}" presName="Name9" presStyleLbl="parChTrans1D2" presStyleIdx="1" presStyleCnt="4"/>
      <dgm:spPr/>
      <dgm:t>
        <a:bodyPr/>
        <a:lstStyle/>
        <a:p>
          <a:endParaRPr lang="en-GB"/>
        </a:p>
      </dgm:t>
    </dgm:pt>
    <dgm:pt modelId="{8668351A-7423-436B-A090-00B1D849D3B8}" type="pres">
      <dgm:prSet presAssocID="{C25B8217-BB24-450A-A628-17CCCC1FD018}" presName="connTx" presStyleLbl="parChTrans1D2" presStyleIdx="1" presStyleCnt="4"/>
      <dgm:spPr/>
      <dgm:t>
        <a:bodyPr/>
        <a:lstStyle/>
        <a:p>
          <a:endParaRPr lang="en-GB"/>
        </a:p>
      </dgm:t>
    </dgm:pt>
    <dgm:pt modelId="{03AD3D0D-6FD8-475D-9885-152AFC553A8A}" type="pres">
      <dgm:prSet presAssocID="{93C427CC-278E-4F03-9DE3-CFE76665162A}" presName="node" presStyleLbl="node1" presStyleIdx="1" presStyleCnt="4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5DC11CE6-166B-419F-94B1-EF55CE799FA3}" type="pres">
      <dgm:prSet presAssocID="{2E057A17-FD0D-416D-BC7E-0AE051D056AE}" presName="Name9" presStyleLbl="parChTrans1D2" presStyleIdx="2" presStyleCnt="4"/>
      <dgm:spPr/>
      <dgm:t>
        <a:bodyPr/>
        <a:lstStyle/>
        <a:p>
          <a:endParaRPr lang="en-GB"/>
        </a:p>
      </dgm:t>
    </dgm:pt>
    <dgm:pt modelId="{F1D2D66D-7A32-4F20-929C-93078766247B}" type="pres">
      <dgm:prSet presAssocID="{2E057A17-FD0D-416D-BC7E-0AE051D056AE}" presName="connTx" presStyleLbl="parChTrans1D2" presStyleIdx="2" presStyleCnt="4"/>
      <dgm:spPr/>
      <dgm:t>
        <a:bodyPr/>
        <a:lstStyle/>
        <a:p>
          <a:endParaRPr lang="en-GB"/>
        </a:p>
      </dgm:t>
    </dgm:pt>
    <dgm:pt modelId="{42C3E639-B87F-44C5-AA75-A21B416BE301}" type="pres">
      <dgm:prSet presAssocID="{C2720122-23AA-4CA4-8F03-662BD0FE1A90}" presName="node" presStyleLbl="node1" presStyleIdx="2" presStyleCnt="4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651331BB-8204-4339-ADEA-153ED861B5BD}" type="pres">
      <dgm:prSet presAssocID="{29E9CC74-8AE4-48DF-8B70-21C048B11BF5}" presName="Name9" presStyleLbl="parChTrans1D2" presStyleIdx="3" presStyleCnt="4"/>
      <dgm:spPr/>
      <dgm:t>
        <a:bodyPr/>
        <a:lstStyle/>
        <a:p>
          <a:endParaRPr lang="en-GB"/>
        </a:p>
      </dgm:t>
    </dgm:pt>
    <dgm:pt modelId="{02A1F061-7F1A-4BAA-AC8A-BB4E2F86B86E}" type="pres">
      <dgm:prSet presAssocID="{29E9CC74-8AE4-48DF-8B70-21C048B11BF5}" presName="connTx" presStyleLbl="parChTrans1D2" presStyleIdx="3" presStyleCnt="4"/>
      <dgm:spPr/>
      <dgm:t>
        <a:bodyPr/>
        <a:lstStyle/>
        <a:p>
          <a:endParaRPr lang="en-GB"/>
        </a:p>
      </dgm:t>
    </dgm:pt>
    <dgm:pt modelId="{42D35A66-14CF-4D14-9A95-117D20D65D4D}" type="pres">
      <dgm:prSet presAssocID="{C9E8FADE-7B0B-432A-97B0-C00E6F97F01B}" presName="node" presStyleLbl="node1" presStyleIdx="3" presStyleCnt="4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</dgm:ptLst>
  <dgm:cxnLst>
    <dgm:cxn modelId="{F6646327-DFEC-4F02-B682-FFDFC472D75E}" type="presOf" srcId="{39A13C5D-1DC4-4152-930D-C1217629DD9F}" destId="{AA831DF8-BD24-4778-8367-CEE517A5CCFF}" srcOrd="0" destOrd="0" presId="urn:microsoft.com/office/officeart/2005/8/layout/radial1"/>
    <dgm:cxn modelId="{7C3AFD6A-F98A-4D5B-BD3C-3CD3BDF4464D}" srcId="{39A13C5D-1DC4-4152-930D-C1217629DD9F}" destId="{C2720122-23AA-4CA4-8F03-662BD0FE1A90}" srcOrd="2" destOrd="0" parTransId="{2E057A17-FD0D-416D-BC7E-0AE051D056AE}" sibTransId="{00EE60C4-5761-4473-B6B4-7B1DD7D95756}"/>
    <dgm:cxn modelId="{09AC98D2-4AA1-40A8-83DC-C99BCACBEF0D}" srcId="{39A13C5D-1DC4-4152-930D-C1217629DD9F}" destId="{D0D91B48-BA84-4D97-A79D-C06E902C4AC9}" srcOrd="0" destOrd="0" parTransId="{90EA38CA-1D74-4B79-892F-977819002974}" sibTransId="{E59D9170-984F-4096-B3A7-E30269D4FDF7}"/>
    <dgm:cxn modelId="{B98299AE-E424-4ABA-86F7-1D21D163C575}" srcId="{39A13C5D-1DC4-4152-930D-C1217629DD9F}" destId="{93C427CC-278E-4F03-9DE3-CFE76665162A}" srcOrd="1" destOrd="0" parTransId="{C25B8217-BB24-450A-A628-17CCCC1FD018}" sibTransId="{1F3DF6AA-31B3-4861-B15C-FEE07208E926}"/>
    <dgm:cxn modelId="{1F3278CC-5255-47F3-9914-FFBB721EDED9}" type="presOf" srcId="{2E057A17-FD0D-416D-BC7E-0AE051D056AE}" destId="{5DC11CE6-166B-419F-94B1-EF55CE799FA3}" srcOrd="0" destOrd="0" presId="urn:microsoft.com/office/officeart/2005/8/layout/radial1"/>
    <dgm:cxn modelId="{C6E08BAA-1507-449D-B1C0-13C217B450B0}" type="presOf" srcId="{C2720122-23AA-4CA4-8F03-662BD0FE1A90}" destId="{42C3E639-B87F-44C5-AA75-A21B416BE301}" srcOrd="0" destOrd="0" presId="urn:microsoft.com/office/officeart/2005/8/layout/radial1"/>
    <dgm:cxn modelId="{893BB9A8-784A-470C-BCDD-55779644A26A}" type="presOf" srcId="{3A7DB834-06B0-4A9E-9A86-9C1903AD47D5}" destId="{C2F1E9C3-FDD2-42DC-8945-06BFFEB86143}" srcOrd="0" destOrd="0" presId="urn:microsoft.com/office/officeart/2005/8/layout/radial1"/>
    <dgm:cxn modelId="{7B014F79-2BD2-45D6-AD88-0C85830FFA75}" type="presOf" srcId="{C9E8FADE-7B0B-432A-97B0-C00E6F97F01B}" destId="{42D35A66-14CF-4D14-9A95-117D20D65D4D}" srcOrd="0" destOrd="0" presId="urn:microsoft.com/office/officeart/2005/8/layout/radial1"/>
    <dgm:cxn modelId="{FEB18759-4DE3-4DA5-9BBB-D70A2725F877}" type="presOf" srcId="{90EA38CA-1D74-4B79-892F-977819002974}" destId="{7FB75E79-8633-44C0-BCA7-298594E245BF}" srcOrd="1" destOrd="0" presId="urn:microsoft.com/office/officeart/2005/8/layout/radial1"/>
    <dgm:cxn modelId="{B7D57FC8-1120-4617-9810-E893F1CEFA3D}" srcId="{39A13C5D-1DC4-4152-930D-C1217629DD9F}" destId="{C9E8FADE-7B0B-432A-97B0-C00E6F97F01B}" srcOrd="3" destOrd="0" parTransId="{29E9CC74-8AE4-48DF-8B70-21C048B11BF5}" sibTransId="{47ED1451-7739-40BF-A9F4-CD24E52CED02}"/>
    <dgm:cxn modelId="{70C18108-F36B-4BE7-A6AE-39C623C4E6C6}" type="presOf" srcId="{90EA38CA-1D74-4B79-892F-977819002974}" destId="{8B10E49C-7C8A-4BAA-95BE-5134AFD03739}" srcOrd="0" destOrd="0" presId="urn:microsoft.com/office/officeart/2005/8/layout/radial1"/>
    <dgm:cxn modelId="{F9FF8B57-B895-4F80-9626-C7B8431C92C8}" type="presOf" srcId="{93C427CC-278E-4F03-9DE3-CFE76665162A}" destId="{03AD3D0D-6FD8-475D-9885-152AFC553A8A}" srcOrd="0" destOrd="0" presId="urn:microsoft.com/office/officeart/2005/8/layout/radial1"/>
    <dgm:cxn modelId="{48274E95-6343-4AC0-9459-6633D16958ED}" type="presOf" srcId="{C25B8217-BB24-450A-A628-17CCCC1FD018}" destId="{8668351A-7423-436B-A090-00B1D849D3B8}" srcOrd="1" destOrd="0" presId="urn:microsoft.com/office/officeart/2005/8/layout/radial1"/>
    <dgm:cxn modelId="{4817C800-3C0F-4F95-A53F-455E8A37D86C}" type="presOf" srcId="{2E057A17-FD0D-416D-BC7E-0AE051D056AE}" destId="{F1D2D66D-7A32-4F20-929C-93078766247B}" srcOrd="1" destOrd="0" presId="urn:microsoft.com/office/officeart/2005/8/layout/radial1"/>
    <dgm:cxn modelId="{ED867170-318D-4FA6-BD82-9145821E0AFC}" type="presOf" srcId="{C25B8217-BB24-450A-A628-17CCCC1FD018}" destId="{ECF4B45B-A5CE-42B4-814B-302B96C0A7CA}" srcOrd="0" destOrd="0" presId="urn:microsoft.com/office/officeart/2005/8/layout/radial1"/>
    <dgm:cxn modelId="{F33348BC-5F32-4007-B89B-3298C7C0FE70}" type="presOf" srcId="{29E9CC74-8AE4-48DF-8B70-21C048B11BF5}" destId="{02A1F061-7F1A-4BAA-AC8A-BB4E2F86B86E}" srcOrd="1" destOrd="0" presId="urn:microsoft.com/office/officeart/2005/8/layout/radial1"/>
    <dgm:cxn modelId="{081B963B-6BCE-4C63-A95A-793C572CA28A}" srcId="{3A7DB834-06B0-4A9E-9A86-9C1903AD47D5}" destId="{39A13C5D-1DC4-4152-930D-C1217629DD9F}" srcOrd="0" destOrd="0" parTransId="{CDD5B44B-1D0C-471E-B1D2-611BA3BE01A5}" sibTransId="{16600868-EC77-4933-99E9-0B9501C04EDD}"/>
    <dgm:cxn modelId="{0ED1858B-CA7A-43F5-BFE0-D675F77105F4}" type="presOf" srcId="{29E9CC74-8AE4-48DF-8B70-21C048B11BF5}" destId="{651331BB-8204-4339-ADEA-153ED861B5BD}" srcOrd="0" destOrd="0" presId="urn:microsoft.com/office/officeart/2005/8/layout/radial1"/>
    <dgm:cxn modelId="{69D85D97-B29A-40B5-A8E1-896B4F155F52}" type="presOf" srcId="{D0D91B48-BA84-4D97-A79D-C06E902C4AC9}" destId="{8E70EB68-E7C7-4D7A-9531-AA1A64389104}" srcOrd="0" destOrd="0" presId="urn:microsoft.com/office/officeart/2005/8/layout/radial1"/>
    <dgm:cxn modelId="{2BB67A2C-C083-42E0-AA39-783BC77465C7}" type="presParOf" srcId="{C2F1E9C3-FDD2-42DC-8945-06BFFEB86143}" destId="{AA831DF8-BD24-4778-8367-CEE517A5CCFF}" srcOrd="0" destOrd="0" presId="urn:microsoft.com/office/officeart/2005/8/layout/radial1"/>
    <dgm:cxn modelId="{81ACBF8E-55CD-42B6-A4D6-EAB1263F95C7}" type="presParOf" srcId="{C2F1E9C3-FDD2-42DC-8945-06BFFEB86143}" destId="{8B10E49C-7C8A-4BAA-95BE-5134AFD03739}" srcOrd="1" destOrd="0" presId="urn:microsoft.com/office/officeart/2005/8/layout/radial1"/>
    <dgm:cxn modelId="{124E3484-1C56-49EE-B66F-44CFEE3D4FFB}" type="presParOf" srcId="{8B10E49C-7C8A-4BAA-95BE-5134AFD03739}" destId="{7FB75E79-8633-44C0-BCA7-298594E245BF}" srcOrd="0" destOrd="0" presId="urn:microsoft.com/office/officeart/2005/8/layout/radial1"/>
    <dgm:cxn modelId="{795C6B37-2F0D-4A59-9CD6-BE1C9FBE78D6}" type="presParOf" srcId="{C2F1E9C3-FDD2-42DC-8945-06BFFEB86143}" destId="{8E70EB68-E7C7-4D7A-9531-AA1A64389104}" srcOrd="2" destOrd="0" presId="urn:microsoft.com/office/officeart/2005/8/layout/radial1"/>
    <dgm:cxn modelId="{DD2884D1-D682-405E-9694-7359053C8DD9}" type="presParOf" srcId="{C2F1E9C3-FDD2-42DC-8945-06BFFEB86143}" destId="{ECF4B45B-A5CE-42B4-814B-302B96C0A7CA}" srcOrd="3" destOrd="0" presId="urn:microsoft.com/office/officeart/2005/8/layout/radial1"/>
    <dgm:cxn modelId="{29ED97A1-B332-4822-9B5D-625B142020DF}" type="presParOf" srcId="{ECF4B45B-A5CE-42B4-814B-302B96C0A7CA}" destId="{8668351A-7423-436B-A090-00B1D849D3B8}" srcOrd="0" destOrd="0" presId="urn:microsoft.com/office/officeart/2005/8/layout/radial1"/>
    <dgm:cxn modelId="{C52821EF-F0BB-412B-B8BC-1B486B099240}" type="presParOf" srcId="{C2F1E9C3-FDD2-42DC-8945-06BFFEB86143}" destId="{03AD3D0D-6FD8-475D-9885-152AFC553A8A}" srcOrd="4" destOrd="0" presId="urn:microsoft.com/office/officeart/2005/8/layout/radial1"/>
    <dgm:cxn modelId="{9210F4A7-19A0-4CD0-AD77-643E0E35B306}" type="presParOf" srcId="{C2F1E9C3-FDD2-42DC-8945-06BFFEB86143}" destId="{5DC11CE6-166B-419F-94B1-EF55CE799FA3}" srcOrd="5" destOrd="0" presId="urn:microsoft.com/office/officeart/2005/8/layout/radial1"/>
    <dgm:cxn modelId="{A4FAFC3E-0778-4B4D-B8C4-F1649CBF1302}" type="presParOf" srcId="{5DC11CE6-166B-419F-94B1-EF55CE799FA3}" destId="{F1D2D66D-7A32-4F20-929C-93078766247B}" srcOrd="0" destOrd="0" presId="urn:microsoft.com/office/officeart/2005/8/layout/radial1"/>
    <dgm:cxn modelId="{DFA9ED2E-B325-4ECF-B35E-918C2A104035}" type="presParOf" srcId="{C2F1E9C3-FDD2-42DC-8945-06BFFEB86143}" destId="{42C3E639-B87F-44C5-AA75-A21B416BE301}" srcOrd="6" destOrd="0" presId="urn:microsoft.com/office/officeart/2005/8/layout/radial1"/>
    <dgm:cxn modelId="{E5F9E3DD-99E7-48A2-A1F1-3678399591B2}" type="presParOf" srcId="{C2F1E9C3-FDD2-42DC-8945-06BFFEB86143}" destId="{651331BB-8204-4339-ADEA-153ED861B5BD}" srcOrd="7" destOrd="0" presId="urn:microsoft.com/office/officeart/2005/8/layout/radial1"/>
    <dgm:cxn modelId="{5B11B2C3-65A4-474A-A3BB-D56702E69BF8}" type="presParOf" srcId="{651331BB-8204-4339-ADEA-153ED861B5BD}" destId="{02A1F061-7F1A-4BAA-AC8A-BB4E2F86B86E}" srcOrd="0" destOrd="0" presId="urn:microsoft.com/office/officeart/2005/8/layout/radial1"/>
    <dgm:cxn modelId="{CFE2B724-FEF0-4344-876B-60AC4EE1334A}" type="presParOf" srcId="{C2F1E9C3-FDD2-42DC-8945-06BFFEB86143}" destId="{42D35A66-14CF-4D14-9A95-117D20D65D4D}" srcOrd="8" destOrd="0" presId="urn:microsoft.com/office/officeart/2005/8/layout/radial1"/>
  </dgm:cxnLst>
  <dgm:bg/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3A7DB834-06B0-4A9E-9A86-9C1903AD47D5}" type="doc">
      <dgm:prSet loTypeId="urn:microsoft.com/office/officeart/2005/8/layout/radial1" loCatId="relationship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GB"/>
        </a:p>
      </dgm:t>
    </dgm:pt>
    <dgm:pt modelId="{39A13C5D-1DC4-4152-930D-C1217629DD9F}">
      <dgm:prSet phldrT="[Text]"/>
      <dgm:spPr/>
      <dgm:t>
        <a:bodyPr/>
        <a:lstStyle/>
        <a:p>
          <a:pPr algn="ctr"/>
          <a:r>
            <a:rPr lang="en-GB"/>
            <a:t>ENJOY LIFE</a:t>
          </a:r>
        </a:p>
      </dgm:t>
    </dgm:pt>
    <dgm:pt modelId="{CDD5B44B-1D0C-471E-B1D2-611BA3BE01A5}" type="parTrans" cxnId="{081B963B-6BCE-4C63-A95A-793C572CA28A}">
      <dgm:prSet/>
      <dgm:spPr/>
      <dgm:t>
        <a:bodyPr/>
        <a:lstStyle/>
        <a:p>
          <a:pPr algn="ctr"/>
          <a:endParaRPr lang="en-GB"/>
        </a:p>
      </dgm:t>
    </dgm:pt>
    <dgm:pt modelId="{16600868-EC77-4933-99E9-0B9501C04EDD}" type="sibTrans" cxnId="{081B963B-6BCE-4C63-A95A-793C572CA28A}">
      <dgm:prSet/>
      <dgm:spPr/>
      <dgm:t>
        <a:bodyPr/>
        <a:lstStyle/>
        <a:p>
          <a:pPr algn="ctr"/>
          <a:endParaRPr lang="en-GB"/>
        </a:p>
      </dgm:t>
    </dgm:pt>
    <dgm:pt modelId="{D0D91B48-BA84-4D97-A79D-C06E902C4AC9}">
      <dgm:prSet phldrT="[Text]"/>
      <dgm:spPr/>
      <dgm:t>
        <a:bodyPr/>
        <a:lstStyle/>
        <a:p>
          <a:pPr algn="ctr"/>
          <a:r>
            <a:rPr lang="en-GB"/>
            <a:t>RICH</a:t>
          </a:r>
        </a:p>
      </dgm:t>
    </dgm:pt>
    <dgm:pt modelId="{90EA38CA-1D74-4B79-892F-977819002974}" type="parTrans" cxnId="{09AC98D2-4AA1-40A8-83DC-C99BCACBEF0D}">
      <dgm:prSet/>
      <dgm:spPr/>
      <dgm:t>
        <a:bodyPr/>
        <a:lstStyle/>
        <a:p>
          <a:pPr algn="ctr"/>
          <a:endParaRPr lang="en-GB"/>
        </a:p>
      </dgm:t>
    </dgm:pt>
    <dgm:pt modelId="{E59D9170-984F-4096-B3A7-E30269D4FDF7}" type="sibTrans" cxnId="{09AC98D2-4AA1-40A8-83DC-C99BCACBEF0D}">
      <dgm:prSet/>
      <dgm:spPr/>
      <dgm:t>
        <a:bodyPr/>
        <a:lstStyle/>
        <a:p>
          <a:pPr algn="ctr"/>
          <a:endParaRPr lang="en-GB"/>
        </a:p>
      </dgm:t>
    </dgm:pt>
    <dgm:pt modelId="{93C427CC-278E-4F03-9DE3-CFE76665162A}">
      <dgm:prSet phldrT="[Text]"/>
      <dgm:spPr/>
      <dgm:t>
        <a:bodyPr/>
        <a:lstStyle/>
        <a:p>
          <a:pPr algn="ctr"/>
          <a:r>
            <a:rPr lang="en-GB"/>
            <a:t>SOCIETY</a:t>
          </a:r>
        </a:p>
      </dgm:t>
    </dgm:pt>
    <dgm:pt modelId="{C25B8217-BB24-450A-A628-17CCCC1FD018}" type="parTrans" cxnId="{B98299AE-E424-4ABA-86F7-1D21D163C575}">
      <dgm:prSet/>
      <dgm:spPr/>
      <dgm:t>
        <a:bodyPr/>
        <a:lstStyle/>
        <a:p>
          <a:pPr algn="ctr"/>
          <a:endParaRPr lang="en-GB"/>
        </a:p>
      </dgm:t>
    </dgm:pt>
    <dgm:pt modelId="{1F3DF6AA-31B3-4861-B15C-FEE07208E926}" type="sibTrans" cxnId="{B98299AE-E424-4ABA-86F7-1D21D163C575}">
      <dgm:prSet/>
      <dgm:spPr/>
      <dgm:t>
        <a:bodyPr/>
        <a:lstStyle/>
        <a:p>
          <a:pPr algn="ctr"/>
          <a:endParaRPr lang="en-GB"/>
        </a:p>
      </dgm:t>
    </dgm:pt>
    <dgm:pt modelId="{C2720122-23AA-4CA4-8F03-662BD0FE1A90}">
      <dgm:prSet phldrT="[Text]"/>
      <dgm:spPr/>
      <dgm:t>
        <a:bodyPr/>
        <a:lstStyle/>
        <a:p>
          <a:pPr algn="ctr"/>
          <a:r>
            <a:rPr lang="en-GB"/>
            <a:t>POOR</a:t>
          </a:r>
        </a:p>
      </dgm:t>
    </dgm:pt>
    <dgm:pt modelId="{2E057A17-FD0D-416D-BC7E-0AE051D056AE}" type="parTrans" cxnId="{7C3AFD6A-F98A-4D5B-BD3C-3CD3BDF4464D}">
      <dgm:prSet/>
      <dgm:spPr/>
      <dgm:t>
        <a:bodyPr/>
        <a:lstStyle/>
        <a:p>
          <a:pPr algn="ctr"/>
          <a:endParaRPr lang="en-GB"/>
        </a:p>
      </dgm:t>
    </dgm:pt>
    <dgm:pt modelId="{00EE60C4-5761-4473-B6B4-7B1DD7D95756}" type="sibTrans" cxnId="{7C3AFD6A-F98A-4D5B-BD3C-3CD3BDF4464D}">
      <dgm:prSet/>
      <dgm:spPr/>
      <dgm:t>
        <a:bodyPr/>
        <a:lstStyle/>
        <a:p>
          <a:pPr algn="ctr"/>
          <a:endParaRPr lang="en-GB"/>
        </a:p>
      </dgm:t>
    </dgm:pt>
    <dgm:pt modelId="{C9E8FADE-7B0B-432A-97B0-C00E6F97F01B}">
      <dgm:prSet phldrT="[Text]"/>
      <dgm:spPr/>
      <dgm:t>
        <a:bodyPr/>
        <a:lstStyle/>
        <a:p>
          <a:pPr algn="ctr"/>
          <a:r>
            <a:rPr lang="en-GB"/>
            <a:t>MONEY</a:t>
          </a:r>
        </a:p>
      </dgm:t>
    </dgm:pt>
    <dgm:pt modelId="{29E9CC74-8AE4-48DF-8B70-21C048B11BF5}" type="parTrans" cxnId="{B7D57FC8-1120-4617-9810-E893F1CEFA3D}">
      <dgm:prSet/>
      <dgm:spPr/>
      <dgm:t>
        <a:bodyPr/>
        <a:lstStyle/>
        <a:p>
          <a:pPr algn="ctr"/>
          <a:endParaRPr lang="en-GB"/>
        </a:p>
      </dgm:t>
    </dgm:pt>
    <dgm:pt modelId="{47ED1451-7739-40BF-A9F4-CD24E52CED02}" type="sibTrans" cxnId="{B7D57FC8-1120-4617-9810-E893F1CEFA3D}">
      <dgm:prSet/>
      <dgm:spPr/>
      <dgm:t>
        <a:bodyPr/>
        <a:lstStyle/>
        <a:p>
          <a:pPr algn="ctr"/>
          <a:endParaRPr lang="en-GB"/>
        </a:p>
      </dgm:t>
    </dgm:pt>
    <dgm:pt modelId="{C2F1E9C3-FDD2-42DC-8945-06BFFEB86143}" type="pres">
      <dgm:prSet presAssocID="{3A7DB834-06B0-4A9E-9A86-9C1903AD47D5}" presName="cycle" presStyleCnt="0">
        <dgm:presLayoutVars>
          <dgm:chMax val="1"/>
          <dgm:dir/>
          <dgm:animLvl val="ctr"/>
          <dgm:resizeHandles val="exact"/>
        </dgm:presLayoutVars>
      </dgm:prSet>
      <dgm:spPr/>
      <dgm:t>
        <a:bodyPr/>
        <a:lstStyle/>
        <a:p>
          <a:endParaRPr lang="en-GB"/>
        </a:p>
      </dgm:t>
    </dgm:pt>
    <dgm:pt modelId="{AA831DF8-BD24-4778-8367-CEE517A5CCFF}" type="pres">
      <dgm:prSet presAssocID="{39A13C5D-1DC4-4152-930D-C1217629DD9F}" presName="centerShape" presStyleLbl="node0" presStyleIdx="0" presStyleCnt="1"/>
      <dgm:spPr/>
      <dgm:t>
        <a:bodyPr/>
        <a:lstStyle/>
        <a:p>
          <a:endParaRPr lang="en-GB"/>
        </a:p>
      </dgm:t>
    </dgm:pt>
    <dgm:pt modelId="{8B10E49C-7C8A-4BAA-95BE-5134AFD03739}" type="pres">
      <dgm:prSet presAssocID="{90EA38CA-1D74-4B79-892F-977819002974}" presName="Name9" presStyleLbl="parChTrans1D2" presStyleIdx="0" presStyleCnt="4"/>
      <dgm:spPr/>
      <dgm:t>
        <a:bodyPr/>
        <a:lstStyle/>
        <a:p>
          <a:endParaRPr lang="en-GB"/>
        </a:p>
      </dgm:t>
    </dgm:pt>
    <dgm:pt modelId="{7FB75E79-8633-44C0-BCA7-298594E245BF}" type="pres">
      <dgm:prSet presAssocID="{90EA38CA-1D74-4B79-892F-977819002974}" presName="connTx" presStyleLbl="parChTrans1D2" presStyleIdx="0" presStyleCnt="4"/>
      <dgm:spPr/>
      <dgm:t>
        <a:bodyPr/>
        <a:lstStyle/>
        <a:p>
          <a:endParaRPr lang="en-GB"/>
        </a:p>
      </dgm:t>
    </dgm:pt>
    <dgm:pt modelId="{8E70EB68-E7C7-4D7A-9531-AA1A64389104}" type="pres">
      <dgm:prSet presAssocID="{D0D91B48-BA84-4D97-A79D-C06E902C4AC9}" presName="node" presStyleLbl="node1" presStyleIdx="0" presStyleCnt="4" custRadScaleRad="99636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ECF4B45B-A5CE-42B4-814B-302B96C0A7CA}" type="pres">
      <dgm:prSet presAssocID="{C25B8217-BB24-450A-A628-17CCCC1FD018}" presName="Name9" presStyleLbl="parChTrans1D2" presStyleIdx="1" presStyleCnt="4"/>
      <dgm:spPr/>
      <dgm:t>
        <a:bodyPr/>
        <a:lstStyle/>
        <a:p>
          <a:endParaRPr lang="en-GB"/>
        </a:p>
      </dgm:t>
    </dgm:pt>
    <dgm:pt modelId="{8668351A-7423-436B-A090-00B1D849D3B8}" type="pres">
      <dgm:prSet presAssocID="{C25B8217-BB24-450A-A628-17CCCC1FD018}" presName="connTx" presStyleLbl="parChTrans1D2" presStyleIdx="1" presStyleCnt="4"/>
      <dgm:spPr/>
      <dgm:t>
        <a:bodyPr/>
        <a:lstStyle/>
        <a:p>
          <a:endParaRPr lang="en-GB"/>
        </a:p>
      </dgm:t>
    </dgm:pt>
    <dgm:pt modelId="{03AD3D0D-6FD8-475D-9885-152AFC553A8A}" type="pres">
      <dgm:prSet presAssocID="{93C427CC-278E-4F03-9DE3-CFE76665162A}" presName="node" presStyleLbl="node1" presStyleIdx="1" presStyleCnt="4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5DC11CE6-166B-419F-94B1-EF55CE799FA3}" type="pres">
      <dgm:prSet presAssocID="{2E057A17-FD0D-416D-BC7E-0AE051D056AE}" presName="Name9" presStyleLbl="parChTrans1D2" presStyleIdx="2" presStyleCnt="4"/>
      <dgm:spPr/>
      <dgm:t>
        <a:bodyPr/>
        <a:lstStyle/>
        <a:p>
          <a:endParaRPr lang="en-GB"/>
        </a:p>
      </dgm:t>
    </dgm:pt>
    <dgm:pt modelId="{F1D2D66D-7A32-4F20-929C-93078766247B}" type="pres">
      <dgm:prSet presAssocID="{2E057A17-FD0D-416D-BC7E-0AE051D056AE}" presName="connTx" presStyleLbl="parChTrans1D2" presStyleIdx="2" presStyleCnt="4"/>
      <dgm:spPr/>
      <dgm:t>
        <a:bodyPr/>
        <a:lstStyle/>
        <a:p>
          <a:endParaRPr lang="en-GB"/>
        </a:p>
      </dgm:t>
    </dgm:pt>
    <dgm:pt modelId="{42C3E639-B87F-44C5-AA75-A21B416BE301}" type="pres">
      <dgm:prSet presAssocID="{C2720122-23AA-4CA4-8F03-662BD0FE1A90}" presName="node" presStyleLbl="node1" presStyleIdx="2" presStyleCnt="4" custScaleX="93237" custScaleY="93237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651331BB-8204-4339-ADEA-153ED861B5BD}" type="pres">
      <dgm:prSet presAssocID="{29E9CC74-8AE4-48DF-8B70-21C048B11BF5}" presName="Name9" presStyleLbl="parChTrans1D2" presStyleIdx="3" presStyleCnt="4"/>
      <dgm:spPr/>
      <dgm:t>
        <a:bodyPr/>
        <a:lstStyle/>
        <a:p>
          <a:endParaRPr lang="en-GB"/>
        </a:p>
      </dgm:t>
    </dgm:pt>
    <dgm:pt modelId="{02A1F061-7F1A-4BAA-AC8A-BB4E2F86B86E}" type="pres">
      <dgm:prSet presAssocID="{29E9CC74-8AE4-48DF-8B70-21C048B11BF5}" presName="connTx" presStyleLbl="parChTrans1D2" presStyleIdx="3" presStyleCnt="4"/>
      <dgm:spPr/>
      <dgm:t>
        <a:bodyPr/>
        <a:lstStyle/>
        <a:p>
          <a:endParaRPr lang="en-GB"/>
        </a:p>
      </dgm:t>
    </dgm:pt>
    <dgm:pt modelId="{42D35A66-14CF-4D14-9A95-117D20D65D4D}" type="pres">
      <dgm:prSet presAssocID="{C9E8FADE-7B0B-432A-97B0-C00E6F97F01B}" presName="node" presStyleLbl="node1" presStyleIdx="3" presStyleCnt="4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</dgm:ptLst>
  <dgm:cxnLst>
    <dgm:cxn modelId="{E5A4A456-7621-472C-87E7-DA56DB7AB368}" type="presOf" srcId="{29E9CC74-8AE4-48DF-8B70-21C048B11BF5}" destId="{02A1F061-7F1A-4BAA-AC8A-BB4E2F86B86E}" srcOrd="1" destOrd="0" presId="urn:microsoft.com/office/officeart/2005/8/layout/radial1"/>
    <dgm:cxn modelId="{7C3AFD6A-F98A-4D5B-BD3C-3CD3BDF4464D}" srcId="{39A13C5D-1DC4-4152-930D-C1217629DD9F}" destId="{C2720122-23AA-4CA4-8F03-662BD0FE1A90}" srcOrd="2" destOrd="0" parTransId="{2E057A17-FD0D-416D-BC7E-0AE051D056AE}" sibTransId="{00EE60C4-5761-4473-B6B4-7B1DD7D95756}"/>
    <dgm:cxn modelId="{C22356D2-B1C8-4613-8C6F-8B2ED374227D}" type="presOf" srcId="{90EA38CA-1D74-4B79-892F-977819002974}" destId="{8B10E49C-7C8A-4BAA-95BE-5134AFD03739}" srcOrd="0" destOrd="0" presId="urn:microsoft.com/office/officeart/2005/8/layout/radial1"/>
    <dgm:cxn modelId="{09AC98D2-4AA1-40A8-83DC-C99BCACBEF0D}" srcId="{39A13C5D-1DC4-4152-930D-C1217629DD9F}" destId="{D0D91B48-BA84-4D97-A79D-C06E902C4AC9}" srcOrd="0" destOrd="0" parTransId="{90EA38CA-1D74-4B79-892F-977819002974}" sibTransId="{E59D9170-984F-4096-B3A7-E30269D4FDF7}"/>
    <dgm:cxn modelId="{C57C5D70-464D-4D45-9E46-ACF7CFDC7B01}" type="presOf" srcId="{D0D91B48-BA84-4D97-A79D-C06E902C4AC9}" destId="{8E70EB68-E7C7-4D7A-9531-AA1A64389104}" srcOrd="0" destOrd="0" presId="urn:microsoft.com/office/officeart/2005/8/layout/radial1"/>
    <dgm:cxn modelId="{2A51CFB2-B2A9-4527-8655-D59E8C227D07}" type="presOf" srcId="{3A7DB834-06B0-4A9E-9A86-9C1903AD47D5}" destId="{C2F1E9C3-FDD2-42DC-8945-06BFFEB86143}" srcOrd="0" destOrd="0" presId="urn:microsoft.com/office/officeart/2005/8/layout/radial1"/>
    <dgm:cxn modelId="{A5FC65B4-EA98-414C-BDD7-86C82AB2955B}" type="presOf" srcId="{90EA38CA-1D74-4B79-892F-977819002974}" destId="{7FB75E79-8633-44C0-BCA7-298594E245BF}" srcOrd="1" destOrd="0" presId="urn:microsoft.com/office/officeart/2005/8/layout/radial1"/>
    <dgm:cxn modelId="{031699D2-B768-4232-98B1-F28ABE0E92D6}" type="presOf" srcId="{C9E8FADE-7B0B-432A-97B0-C00E6F97F01B}" destId="{42D35A66-14CF-4D14-9A95-117D20D65D4D}" srcOrd="0" destOrd="0" presId="urn:microsoft.com/office/officeart/2005/8/layout/radial1"/>
    <dgm:cxn modelId="{60346352-73E3-4F75-A5AD-A6E3EA0562DC}" type="presOf" srcId="{39A13C5D-1DC4-4152-930D-C1217629DD9F}" destId="{AA831DF8-BD24-4778-8367-CEE517A5CCFF}" srcOrd="0" destOrd="0" presId="urn:microsoft.com/office/officeart/2005/8/layout/radial1"/>
    <dgm:cxn modelId="{7F2129CE-06B4-47E5-A17B-27E229C0577C}" type="presOf" srcId="{93C427CC-278E-4F03-9DE3-CFE76665162A}" destId="{03AD3D0D-6FD8-475D-9885-152AFC553A8A}" srcOrd="0" destOrd="0" presId="urn:microsoft.com/office/officeart/2005/8/layout/radial1"/>
    <dgm:cxn modelId="{081B963B-6BCE-4C63-A95A-793C572CA28A}" srcId="{3A7DB834-06B0-4A9E-9A86-9C1903AD47D5}" destId="{39A13C5D-1DC4-4152-930D-C1217629DD9F}" srcOrd="0" destOrd="0" parTransId="{CDD5B44B-1D0C-471E-B1D2-611BA3BE01A5}" sibTransId="{16600868-EC77-4933-99E9-0B9501C04EDD}"/>
    <dgm:cxn modelId="{ABD58D00-CAB8-401C-B50F-80B73637E294}" type="presOf" srcId="{C25B8217-BB24-450A-A628-17CCCC1FD018}" destId="{ECF4B45B-A5CE-42B4-814B-302B96C0A7CA}" srcOrd="0" destOrd="0" presId="urn:microsoft.com/office/officeart/2005/8/layout/radial1"/>
    <dgm:cxn modelId="{0C78556A-8E8F-402D-AAEC-E9E1E988C859}" type="presOf" srcId="{C25B8217-BB24-450A-A628-17CCCC1FD018}" destId="{8668351A-7423-436B-A090-00B1D849D3B8}" srcOrd="1" destOrd="0" presId="urn:microsoft.com/office/officeart/2005/8/layout/radial1"/>
    <dgm:cxn modelId="{B7D57FC8-1120-4617-9810-E893F1CEFA3D}" srcId="{39A13C5D-1DC4-4152-930D-C1217629DD9F}" destId="{C9E8FADE-7B0B-432A-97B0-C00E6F97F01B}" srcOrd="3" destOrd="0" parTransId="{29E9CC74-8AE4-48DF-8B70-21C048B11BF5}" sibTransId="{47ED1451-7739-40BF-A9F4-CD24E52CED02}"/>
    <dgm:cxn modelId="{DBD5EA10-031B-4CCE-BC81-D7BFDB8FC746}" type="presOf" srcId="{C2720122-23AA-4CA4-8F03-662BD0FE1A90}" destId="{42C3E639-B87F-44C5-AA75-A21B416BE301}" srcOrd="0" destOrd="0" presId="urn:microsoft.com/office/officeart/2005/8/layout/radial1"/>
    <dgm:cxn modelId="{AA26CB30-0659-46B0-B7A4-2AC5F59E5BD4}" type="presOf" srcId="{2E057A17-FD0D-416D-BC7E-0AE051D056AE}" destId="{F1D2D66D-7A32-4F20-929C-93078766247B}" srcOrd="1" destOrd="0" presId="urn:microsoft.com/office/officeart/2005/8/layout/radial1"/>
    <dgm:cxn modelId="{B98299AE-E424-4ABA-86F7-1D21D163C575}" srcId="{39A13C5D-1DC4-4152-930D-C1217629DD9F}" destId="{93C427CC-278E-4F03-9DE3-CFE76665162A}" srcOrd="1" destOrd="0" parTransId="{C25B8217-BB24-450A-A628-17CCCC1FD018}" sibTransId="{1F3DF6AA-31B3-4861-B15C-FEE07208E926}"/>
    <dgm:cxn modelId="{9D511A74-695D-4937-8D9F-B4F6145338BC}" type="presOf" srcId="{2E057A17-FD0D-416D-BC7E-0AE051D056AE}" destId="{5DC11CE6-166B-419F-94B1-EF55CE799FA3}" srcOrd="0" destOrd="0" presId="urn:microsoft.com/office/officeart/2005/8/layout/radial1"/>
    <dgm:cxn modelId="{805A07F1-A658-4E53-A1F2-43BA9F354DE4}" type="presOf" srcId="{29E9CC74-8AE4-48DF-8B70-21C048B11BF5}" destId="{651331BB-8204-4339-ADEA-153ED861B5BD}" srcOrd="0" destOrd="0" presId="urn:microsoft.com/office/officeart/2005/8/layout/radial1"/>
    <dgm:cxn modelId="{056E3D5F-8915-4186-AA9F-C36C232FC5C9}" type="presParOf" srcId="{C2F1E9C3-FDD2-42DC-8945-06BFFEB86143}" destId="{AA831DF8-BD24-4778-8367-CEE517A5CCFF}" srcOrd="0" destOrd="0" presId="urn:microsoft.com/office/officeart/2005/8/layout/radial1"/>
    <dgm:cxn modelId="{A87BE1ED-86E1-4246-A0CF-484BDA3E352C}" type="presParOf" srcId="{C2F1E9C3-FDD2-42DC-8945-06BFFEB86143}" destId="{8B10E49C-7C8A-4BAA-95BE-5134AFD03739}" srcOrd="1" destOrd="0" presId="urn:microsoft.com/office/officeart/2005/8/layout/radial1"/>
    <dgm:cxn modelId="{7101408B-536D-4804-BC1F-671650D38BF3}" type="presParOf" srcId="{8B10E49C-7C8A-4BAA-95BE-5134AFD03739}" destId="{7FB75E79-8633-44C0-BCA7-298594E245BF}" srcOrd="0" destOrd="0" presId="urn:microsoft.com/office/officeart/2005/8/layout/radial1"/>
    <dgm:cxn modelId="{DA068724-FA4F-4AFF-A796-26CC12954B3D}" type="presParOf" srcId="{C2F1E9C3-FDD2-42DC-8945-06BFFEB86143}" destId="{8E70EB68-E7C7-4D7A-9531-AA1A64389104}" srcOrd="2" destOrd="0" presId="urn:microsoft.com/office/officeart/2005/8/layout/radial1"/>
    <dgm:cxn modelId="{AD1A2B68-4520-4A4A-BCFB-FC53C414A667}" type="presParOf" srcId="{C2F1E9C3-FDD2-42DC-8945-06BFFEB86143}" destId="{ECF4B45B-A5CE-42B4-814B-302B96C0A7CA}" srcOrd="3" destOrd="0" presId="urn:microsoft.com/office/officeart/2005/8/layout/radial1"/>
    <dgm:cxn modelId="{56B953F3-6CED-4C42-96C9-AAB7C2E55287}" type="presParOf" srcId="{ECF4B45B-A5CE-42B4-814B-302B96C0A7CA}" destId="{8668351A-7423-436B-A090-00B1D849D3B8}" srcOrd="0" destOrd="0" presId="urn:microsoft.com/office/officeart/2005/8/layout/radial1"/>
    <dgm:cxn modelId="{747ACEF4-FBDE-43C8-BFB8-3E67E27E6292}" type="presParOf" srcId="{C2F1E9C3-FDD2-42DC-8945-06BFFEB86143}" destId="{03AD3D0D-6FD8-475D-9885-152AFC553A8A}" srcOrd="4" destOrd="0" presId="urn:microsoft.com/office/officeart/2005/8/layout/radial1"/>
    <dgm:cxn modelId="{2E1CBB80-F4F0-4AA2-A532-1DBBF8451934}" type="presParOf" srcId="{C2F1E9C3-FDD2-42DC-8945-06BFFEB86143}" destId="{5DC11CE6-166B-419F-94B1-EF55CE799FA3}" srcOrd="5" destOrd="0" presId="urn:microsoft.com/office/officeart/2005/8/layout/radial1"/>
    <dgm:cxn modelId="{68135ACD-2869-4F42-89A7-224CBC4CC782}" type="presParOf" srcId="{5DC11CE6-166B-419F-94B1-EF55CE799FA3}" destId="{F1D2D66D-7A32-4F20-929C-93078766247B}" srcOrd="0" destOrd="0" presId="urn:microsoft.com/office/officeart/2005/8/layout/radial1"/>
    <dgm:cxn modelId="{EF1F05EB-09FE-4585-B684-994654D91D3A}" type="presParOf" srcId="{C2F1E9C3-FDD2-42DC-8945-06BFFEB86143}" destId="{42C3E639-B87F-44C5-AA75-A21B416BE301}" srcOrd="6" destOrd="0" presId="urn:microsoft.com/office/officeart/2005/8/layout/radial1"/>
    <dgm:cxn modelId="{5F67E7EB-AA22-46A3-A6F1-40B9EEF59533}" type="presParOf" srcId="{C2F1E9C3-FDD2-42DC-8945-06BFFEB86143}" destId="{651331BB-8204-4339-ADEA-153ED861B5BD}" srcOrd="7" destOrd="0" presId="urn:microsoft.com/office/officeart/2005/8/layout/radial1"/>
    <dgm:cxn modelId="{77032278-4966-499A-BE04-0F73AE7A961C}" type="presParOf" srcId="{651331BB-8204-4339-ADEA-153ED861B5BD}" destId="{02A1F061-7F1A-4BAA-AC8A-BB4E2F86B86E}" srcOrd="0" destOrd="0" presId="urn:microsoft.com/office/officeart/2005/8/layout/radial1"/>
    <dgm:cxn modelId="{98A14425-FA3F-4090-83B0-437F98E38281}" type="presParOf" srcId="{C2F1E9C3-FDD2-42DC-8945-06BFFEB86143}" destId="{42D35A66-14CF-4D14-9A95-117D20D65D4D}" srcOrd="8" destOrd="0" presId="urn:microsoft.com/office/officeart/2005/8/layout/radial1"/>
  </dgm:cxnLst>
  <dgm:bg/>
  <dgm:whole/>
  <dgm:extLst>
    <a:ext uri="http://schemas.microsoft.com/office/drawing/2008/diagram">
      <dsp:dataModelExt xmlns:dsp="http://schemas.microsoft.com/office/drawing/2008/diagram" relId="rId16" minVer="http://schemas.openxmlformats.org/drawingml/2006/diagram"/>
    </a:ext>
  </dgm:extLst>
</dgm:dataModel>
</file>

<file path=ppt/diagrams/data10.xml><?xml version="1.0" encoding="utf-8"?>
<dgm:dataModel xmlns:dgm="http://schemas.openxmlformats.org/drawingml/2006/diagram" xmlns:a="http://schemas.openxmlformats.org/drawingml/2006/main">
  <dgm:ptLst>
    <dgm:pt modelId="{3A7DB834-06B0-4A9E-9A86-9C1903AD47D5}" type="doc">
      <dgm:prSet loTypeId="urn:microsoft.com/office/officeart/2005/8/layout/radial1" loCatId="relationship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GB"/>
        </a:p>
      </dgm:t>
    </dgm:pt>
    <dgm:pt modelId="{39A13C5D-1DC4-4152-930D-C1217629DD9F}">
      <dgm:prSet phldrT="[Text]"/>
      <dgm:spPr/>
      <dgm:t>
        <a:bodyPr/>
        <a:lstStyle/>
        <a:p>
          <a:pPr algn="ctr"/>
          <a:r>
            <a:rPr lang="en-GB" dirty="0" smtClean="0"/>
            <a:t>MILLIONAIRE</a:t>
          </a:r>
          <a:endParaRPr lang="en-GB" dirty="0"/>
        </a:p>
      </dgm:t>
    </dgm:pt>
    <dgm:pt modelId="{CDD5B44B-1D0C-471E-B1D2-611BA3BE01A5}" type="parTrans" cxnId="{081B963B-6BCE-4C63-A95A-793C572CA28A}">
      <dgm:prSet/>
      <dgm:spPr/>
      <dgm:t>
        <a:bodyPr/>
        <a:lstStyle/>
        <a:p>
          <a:pPr algn="ctr"/>
          <a:endParaRPr lang="en-GB"/>
        </a:p>
      </dgm:t>
    </dgm:pt>
    <dgm:pt modelId="{16600868-EC77-4933-99E9-0B9501C04EDD}" type="sibTrans" cxnId="{081B963B-6BCE-4C63-A95A-793C572CA28A}">
      <dgm:prSet/>
      <dgm:spPr/>
      <dgm:t>
        <a:bodyPr/>
        <a:lstStyle/>
        <a:p>
          <a:pPr algn="ctr"/>
          <a:endParaRPr lang="en-GB"/>
        </a:p>
      </dgm:t>
    </dgm:pt>
    <dgm:pt modelId="{D0D91B48-BA84-4D97-A79D-C06E902C4AC9}">
      <dgm:prSet phldrT="[Text]"/>
      <dgm:spPr/>
      <dgm:t>
        <a:bodyPr/>
        <a:lstStyle/>
        <a:p>
          <a:pPr algn="ctr"/>
          <a:endParaRPr lang="en-GB" dirty="0" smtClean="0"/>
        </a:p>
        <a:p>
          <a:pPr algn="ctr"/>
          <a:r>
            <a:rPr lang="en-GB" dirty="0" smtClean="0"/>
            <a:t>BILLIONAIRE</a:t>
          </a:r>
          <a:endParaRPr lang="en-GB" dirty="0"/>
        </a:p>
        <a:p>
          <a:pPr algn="ctr"/>
          <a:endParaRPr lang="en-GB" dirty="0"/>
        </a:p>
      </dgm:t>
    </dgm:pt>
    <dgm:pt modelId="{90EA38CA-1D74-4B79-892F-977819002974}" type="parTrans" cxnId="{09AC98D2-4AA1-40A8-83DC-C99BCACBEF0D}">
      <dgm:prSet/>
      <dgm:spPr/>
      <dgm:t>
        <a:bodyPr/>
        <a:lstStyle/>
        <a:p>
          <a:pPr algn="ctr"/>
          <a:endParaRPr lang="en-GB"/>
        </a:p>
      </dgm:t>
    </dgm:pt>
    <dgm:pt modelId="{E59D9170-984F-4096-B3A7-E30269D4FDF7}" type="sibTrans" cxnId="{09AC98D2-4AA1-40A8-83DC-C99BCACBEF0D}">
      <dgm:prSet/>
      <dgm:spPr/>
      <dgm:t>
        <a:bodyPr/>
        <a:lstStyle/>
        <a:p>
          <a:pPr algn="ctr"/>
          <a:endParaRPr lang="en-GB"/>
        </a:p>
      </dgm:t>
    </dgm:pt>
    <dgm:pt modelId="{93C427CC-278E-4F03-9DE3-CFE76665162A}">
      <dgm:prSet phldrT="[Text]"/>
      <dgm:spPr/>
      <dgm:t>
        <a:bodyPr/>
        <a:lstStyle/>
        <a:p>
          <a:pPr algn="ctr"/>
          <a:r>
            <a:rPr lang="en-GB"/>
            <a:t>SOCIAL</a:t>
          </a:r>
        </a:p>
        <a:p>
          <a:pPr algn="ctr"/>
          <a:r>
            <a:rPr lang="en-GB"/>
            <a:t>MEDIA</a:t>
          </a:r>
        </a:p>
      </dgm:t>
    </dgm:pt>
    <dgm:pt modelId="{C25B8217-BB24-450A-A628-17CCCC1FD018}" type="parTrans" cxnId="{B98299AE-E424-4ABA-86F7-1D21D163C575}">
      <dgm:prSet/>
      <dgm:spPr/>
      <dgm:t>
        <a:bodyPr/>
        <a:lstStyle/>
        <a:p>
          <a:pPr algn="ctr"/>
          <a:endParaRPr lang="en-GB"/>
        </a:p>
      </dgm:t>
    </dgm:pt>
    <dgm:pt modelId="{1F3DF6AA-31B3-4861-B15C-FEE07208E926}" type="sibTrans" cxnId="{B98299AE-E424-4ABA-86F7-1D21D163C575}">
      <dgm:prSet/>
      <dgm:spPr/>
      <dgm:t>
        <a:bodyPr/>
        <a:lstStyle/>
        <a:p>
          <a:pPr algn="ctr"/>
          <a:endParaRPr lang="en-GB"/>
        </a:p>
      </dgm:t>
    </dgm:pt>
    <dgm:pt modelId="{C2720122-23AA-4CA4-8F03-662BD0FE1A90}">
      <dgm:prSet phldrT="[Text]"/>
      <dgm:spPr/>
      <dgm:t>
        <a:bodyPr/>
        <a:lstStyle/>
        <a:p>
          <a:pPr algn="ctr"/>
          <a:r>
            <a:rPr lang="en-GB"/>
            <a:t>ENJOY </a:t>
          </a:r>
        </a:p>
        <a:p>
          <a:pPr algn="ctr"/>
          <a:r>
            <a:rPr lang="en-GB"/>
            <a:t>LIFE</a:t>
          </a:r>
        </a:p>
      </dgm:t>
    </dgm:pt>
    <dgm:pt modelId="{2E057A17-FD0D-416D-BC7E-0AE051D056AE}" type="parTrans" cxnId="{7C3AFD6A-F98A-4D5B-BD3C-3CD3BDF4464D}">
      <dgm:prSet/>
      <dgm:spPr/>
      <dgm:t>
        <a:bodyPr/>
        <a:lstStyle/>
        <a:p>
          <a:pPr algn="ctr"/>
          <a:endParaRPr lang="en-GB"/>
        </a:p>
      </dgm:t>
    </dgm:pt>
    <dgm:pt modelId="{00EE60C4-5761-4473-B6B4-7B1DD7D95756}" type="sibTrans" cxnId="{7C3AFD6A-F98A-4D5B-BD3C-3CD3BDF4464D}">
      <dgm:prSet/>
      <dgm:spPr/>
      <dgm:t>
        <a:bodyPr/>
        <a:lstStyle/>
        <a:p>
          <a:pPr algn="ctr"/>
          <a:endParaRPr lang="en-GB"/>
        </a:p>
      </dgm:t>
    </dgm:pt>
    <dgm:pt modelId="{C9E8FADE-7B0B-432A-97B0-C00E6F97F01B}">
      <dgm:prSet phldrT="[Text]" custT="1"/>
      <dgm:spPr/>
      <dgm:t>
        <a:bodyPr/>
        <a:lstStyle/>
        <a:p>
          <a:pPr algn="ctr"/>
          <a:r>
            <a:rPr lang="en-GB" sz="1600"/>
            <a:t>MONEY</a:t>
          </a:r>
        </a:p>
      </dgm:t>
    </dgm:pt>
    <dgm:pt modelId="{29E9CC74-8AE4-48DF-8B70-21C048B11BF5}" type="parTrans" cxnId="{B7D57FC8-1120-4617-9810-E893F1CEFA3D}">
      <dgm:prSet/>
      <dgm:spPr/>
      <dgm:t>
        <a:bodyPr/>
        <a:lstStyle/>
        <a:p>
          <a:pPr algn="ctr"/>
          <a:endParaRPr lang="en-GB"/>
        </a:p>
      </dgm:t>
    </dgm:pt>
    <dgm:pt modelId="{47ED1451-7739-40BF-A9F4-CD24E52CED02}" type="sibTrans" cxnId="{B7D57FC8-1120-4617-9810-E893F1CEFA3D}">
      <dgm:prSet/>
      <dgm:spPr/>
      <dgm:t>
        <a:bodyPr/>
        <a:lstStyle/>
        <a:p>
          <a:pPr algn="ctr"/>
          <a:endParaRPr lang="en-GB"/>
        </a:p>
      </dgm:t>
    </dgm:pt>
    <dgm:pt modelId="{C2F1E9C3-FDD2-42DC-8945-06BFFEB86143}" type="pres">
      <dgm:prSet presAssocID="{3A7DB834-06B0-4A9E-9A86-9C1903AD47D5}" presName="cycle" presStyleCnt="0">
        <dgm:presLayoutVars>
          <dgm:chMax val="1"/>
          <dgm:dir/>
          <dgm:animLvl val="ctr"/>
          <dgm:resizeHandles val="exact"/>
        </dgm:presLayoutVars>
      </dgm:prSet>
      <dgm:spPr/>
      <dgm:t>
        <a:bodyPr/>
        <a:lstStyle/>
        <a:p>
          <a:endParaRPr lang="en-GB"/>
        </a:p>
      </dgm:t>
    </dgm:pt>
    <dgm:pt modelId="{AA831DF8-BD24-4778-8367-CEE517A5CCFF}" type="pres">
      <dgm:prSet presAssocID="{39A13C5D-1DC4-4152-930D-C1217629DD9F}" presName="centerShape" presStyleLbl="node0" presStyleIdx="0" presStyleCnt="1"/>
      <dgm:spPr/>
      <dgm:t>
        <a:bodyPr/>
        <a:lstStyle/>
        <a:p>
          <a:endParaRPr lang="en-GB"/>
        </a:p>
      </dgm:t>
    </dgm:pt>
    <dgm:pt modelId="{8B10E49C-7C8A-4BAA-95BE-5134AFD03739}" type="pres">
      <dgm:prSet presAssocID="{90EA38CA-1D74-4B79-892F-977819002974}" presName="Name9" presStyleLbl="parChTrans1D2" presStyleIdx="0" presStyleCnt="4"/>
      <dgm:spPr/>
      <dgm:t>
        <a:bodyPr/>
        <a:lstStyle/>
        <a:p>
          <a:endParaRPr lang="en-GB"/>
        </a:p>
      </dgm:t>
    </dgm:pt>
    <dgm:pt modelId="{7FB75E79-8633-44C0-BCA7-298594E245BF}" type="pres">
      <dgm:prSet presAssocID="{90EA38CA-1D74-4B79-892F-977819002974}" presName="connTx" presStyleLbl="parChTrans1D2" presStyleIdx="0" presStyleCnt="4"/>
      <dgm:spPr/>
      <dgm:t>
        <a:bodyPr/>
        <a:lstStyle/>
        <a:p>
          <a:endParaRPr lang="en-GB"/>
        </a:p>
      </dgm:t>
    </dgm:pt>
    <dgm:pt modelId="{8E70EB68-E7C7-4D7A-9531-AA1A64389104}" type="pres">
      <dgm:prSet presAssocID="{D0D91B48-BA84-4D97-A79D-C06E902C4AC9}" presName="node" presStyleLbl="node1" presStyleIdx="0" presStyleCnt="4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ECF4B45B-A5CE-42B4-814B-302B96C0A7CA}" type="pres">
      <dgm:prSet presAssocID="{C25B8217-BB24-450A-A628-17CCCC1FD018}" presName="Name9" presStyleLbl="parChTrans1D2" presStyleIdx="1" presStyleCnt="4"/>
      <dgm:spPr/>
      <dgm:t>
        <a:bodyPr/>
        <a:lstStyle/>
        <a:p>
          <a:endParaRPr lang="en-GB"/>
        </a:p>
      </dgm:t>
    </dgm:pt>
    <dgm:pt modelId="{8668351A-7423-436B-A090-00B1D849D3B8}" type="pres">
      <dgm:prSet presAssocID="{C25B8217-BB24-450A-A628-17CCCC1FD018}" presName="connTx" presStyleLbl="parChTrans1D2" presStyleIdx="1" presStyleCnt="4"/>
      <dgm:spPr/>
      <dgm:t>
        <a:bodyPr/>
        <a:lstStyle/>
        <a:p>
          <a:endParaRPr lang="en-GB"/>
        </a:p>
      </dgm:t>
    </dgm:pt>
    <dgm:pt modelId="{03AD3D0D-6FD8-475D-9885-152AFC553A8A}" type="pres">
      <dgm:prSet presAssocID="{93C427CC-278E-4F03-9DE3-CFE76665162A}" presName="node" presStyleLbl="node1" presStyleIdx="1" presStyleCnt="4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5DC11CE6-166B-419F-94B1-EF55CE799FA3}" type="pres">
      <dgm:prSet presAssocID="{2E057A17-FD0D-416D-BC7E-0AE051D056AE}" presName="Name9" presStyleLbl="parChTrans1D2" presStyleIdx="2" presStyleCnt="4"/>
      <dgm:spPr/>
      <dgm:t>
        <a:bodyPr/>
        <a:lstStyle/>
        <a:p>
          <a:endParaRPr lang="en-GB"/>
        </a:p>
      </dgm:t>
    </dgm:pt>
    <dgm:pt modelId="{F1D2D66D-7A32-4F20-929C-93078766247B}" type="pres">
      <dgm:prSet presAssocID="{2E057A17-FD0D-416D-BC7E-0AE051D056AE}" presName="connTx" presStyleLbl="parChTrans1D2" presStyleIdx="2" presStyleCnt="4"/>
      <dgm:spPr/>
      <dgm:t>
        <a:bodyPr/>
        <a:lstStyle/>
        <a:p>
          <a:endParaRPr lang="en-GB"/>
        </a:p>
      </dgm:t>
    </dgm:pt>
    <dgm:pt modelId="{42C3E639-B87F-44C5-AA75-A21B416BE301}" type="pres">
      <dgm:prSet presAssocID="{C2720122-23AA-4CA4-8F03-662BD0FE1A90}" presName="node" presStyleLbl="node1" presStyleIdx="2" presStyleCnt="4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651331BB-8204-4339-ADEA-153ED861B5BD}" type="pres">
      <dgm:prSet presAssocID="{29E9CC74-8AE4-48DF-8B70-21C048B11BF5}" presName="Name9" presStyleLbl="parChTrans1D2" presStyleIdx="3" presStyleCnt="4"/>
      <dgm:spPr/>
      <dgm:t>
        <a:bodyPr/>
        <a:lstStyle/>
        <a:p>
          <a:endParaRPr lang="en-GB"/>
        </a:p>
      </dgm:t>
    </dgm:pt>
    <dgm:pt modelId="{02A1F061-7F1A-4BAA-AC8A-BB4E2F86B86E}" type="pres">
      <dgm:prSet presAssocID="{29E9CC74-8AE4-48DF-8B70-21C048B11BF5}" presName="connTx" presStyleLbl="parChTrans1D2" presStyleIdx="3" presStyleCnt="4"/>
      <dgm:spPr/>
      <dgm:t>
        <a:bodyPr/>
        <a:lstStyle/>
        <a:p>
          <a:endParaRPr lang="en-GB"/>
        </a:p>
      </dgm:t>
    </dgm:pt>
    <dgm:pt modelId="{42D35A66-14CF-4D14-9A95-117D20D65D4D}" type="pres">
      <dgm:prSet presAssocID="{C9E8FADE-7B0B-432A-97B0-C00E6F97F01B}" presName="node" presStyleLbl="node1" presStyleIdx="3" presStyleCnt="4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</dgm:ptLst>
  <dgm:cxnLst>
    <dgm:cxn modelId="{7C3AFD6A-F98A-4D5B-BD3C-3CD3BDF4464D}" srcId="{39A13C5D-1DC4-4152-930D-C1217629DD9F}" destId="{C2720122-23AA-4CA4-8F03-662BD0FE1A90}" srcOrd="2" destOrd="0" parTransId="{2E057A17-FD0D-416D-BC7E-0AE051D056AE}" sibTransId="{00EE60C4-5761-4473-B6B4-7B1DD7D95756}"/>
    <dgm:cxn modelId="{B408916E-C604-4932-B469-4F7EA7E2D420}" type="presOf" srcId="{3A7DB834-06B0-4A9E-9A86-9C1903AD47D5}" destId="{C2F1E9C3-FDD2-42DC-8945-06BFFEB86143}" srcOrd="0" destOrd="0" presId="urn:microsoft.com/office/officeart/2005/8/layout/radial1"/>
    <dgm:cxn modelId="{09AC98D2-4AA1-40A8-83DC-C99BCACBEF0D}" srcId="{39A13C5D-1DC4-4152-930D-C1217629DD9F}" destId="{D0D91B48-BA84-4D97-A79D-C06E902C4AC9}" srcOrd="0" destOrd="0" parTransId="{90EA38CA-1D74-4B79-892F-977819002974}" sibTransId="{E59D9170-984F-4096-B3A7-E30269D4FDF7}"/>
    <dgm:cxn modelId="{AA781950-5311-4C6A-BAB8-98127F8DEC22}" type="presOf" srcId="{90EA38CA-1D74-4B79-892F-977819002974}" destId="{8B10E49C-7C8A-4BAA-95BE-5134AFD03739}" srcOrd="0" destOrd="0" presId="urn:microsoft.com/office/officeart/2005/8/layout/radial1"/>
    <dgm:cxn modelId="{8C2E7E51-203A-4516-9BBD-346D6A5D167D}" type="presOf" srcId="{29E9CC74-8AE4-48DF-8B70-21C048B11BF5}" destId="{651331BB-8204-4339-ADEA-153ED861B5BD}" srcOrd="0" destOrd="0" presId="urn:microsoft.com/office/officeart/2005/8/layout/radial1"/>
    <dgm:cxn modelId="{7A64B04F-004E-448C-AD43-EE0CEB8A4C55}" type="presOf" srcId="{C25B8217-BB24-450A-A628-17CCCC1FD018}" destId="{ECF4B45B-A5CE-42B4-814B-302B96C0A7CA}" srcOrd="0" destOrd="0" presId="urn:microsoft.com/office/officeart/2005/8/layout/radial1"/>
    <dgm:cxn modelId="{517E5443-3984-48DB-B153-3783017A9308}" type="presOf" srcId="{39A13C5D-1DC4-4152-930D-C1217629DD9F}" destId="{AA831DF8-BD24-4778-8367-CEE517A5CCFF}" srcOrd="0" destOrd="0" presId="urn:microsoft.com/office/officeart/2005/8/layout/radial1"/>
    <dgm:cxn modelId="{A97F6FB5-8DF9-407F-82EE-861B306ACBCE}" type="presOf" srcId="{C25B8217-BB24-450A-A628-17CCCC1FD018}" destId="{8668351A-7423-436B-A090-00B1D849D3B8}" srcOrd="1" destOrd="0" presId="urn:microsoft.com/office/officeart/2005/8/layout/radial1"/>
    <dgm:cxn modelId="{081B963B-6BCE-4C63-A95A-793C572CA28A}" srcId="{3A7DB834-06B0-4A9E-9A86-9C1903AD47D5}" destId="{39A13C5D-1DC4-4152-930D-C1217629DD9F}" srcOrd="0" destOrd="0" parTransId="{CDD5B44B-1D0C-471E-B1D2-611BA3BE01A5}" sibTransId="{16600868-EC77-4933-99E9-0B9501C04EDD}"/>
    <dgm:cxn modelId="{A9843604-6F72-486A-BB22-D29C8FDB8164}" type="presOf" srcId="{90EA38CA-1D74-4B79-892F-977819002974}" destId="{7FB75E79-8633-44C0-BCA7-298594E245BF}" srcOrd="1" destOrd="0" presId="urn:microsoft.com/office/officeart/2005/8/layout/radial1"/>
    <dgm:cxn modelId="{FBDC0379-1772-4241-93E2-4E02965D18CD}" type="presOf" srcId="{D0D91B48-BA84-4D97-A79D-C06E902C4AC9}" destId="{8E70EB68-E7C7-4D7A-9531-AA1A64389104}" srcOrd="0" destOrd="0" presId="urn:microsoft.com/office/officeart/2005/8/layout/radial1"/>
    <dgm:cxn modelId="{971950AA-247A-45FE-80A7-3F376929BF1A}" type="presOf" srcId="{C2720122-23AA-4CA4-8F03-662BD0FE1A90}" destId="{42C3E639-B87F-44C5-AA75-A21B416BE301}" srcOrd="0" destOrd="0" presId="urn:microsoft.com/office/officeart/2005/8/layout/radial1"/>
    <dgm:cxn modelId="{B7D57FC8-1120-4617-9810-E893F1CEFA3D}" srcId="{39A13C5D-1DC4-4152-930D-C1217629DD9F}" destId="{C9E8FADE-7B0B-432A-97B0-C00E6F97F01B}" srcOrd="3" destOrd="0" parTransId="{29E9CC74-8AE4-48DF-8B70-21C048B11BF5}" sibTransId="{47ED1451-7739-40BF-A9F4-CD24E52CED02}"/>
    <dgm:cxn modelId="{30DB8A42-FA62-41A6-952D-5E895A6BB28A}" type="presOf" srcId="{93C427CC-278E-4F03-9DE3-CFE76665162A}" destId="{03AD3D0D-6FD8-475D-9885-152AFC553A8A}" srcOrd="0" destOrd="0" presId="urn:microsoft.com/office/officeart/2005/8/layout/radial1"/>
    <dgm:cxn modelId="{3865F500-DA56-44F7-9F5A-3D2F29A55FA4}" type="presOf" srcId="{29E9CC74-8AE4-48DF-8B70-21C048B11BF5}" destId="{02A1F061-7F1A-4BAA-AC8A-BB4E2F86B86E}" srcOrd="1" destOrd="0" presId="urn:microsoft.com/office/officeart/2005/8/layout/radial1"/>
    <dgm:cxn modelId="{B98299AE-E424-4ABA-86F7-1D21D163C575}" srcId="{39A13C5D-1DC4-4152-930D-C1217629DD9F}" destId="{93C427CC-278E-4F03-9DE3-CFE76665162A}" srcOrd="1" destOrd="0" parTransId="{C25B8217-BB24-450A-A628-17CCCC1FD018}" sibTransId="{1F3DF6AA-31B3-4861-B15C-FEE07208E926}"/>
    <dgm:cxn modelId="{5B981A72-6BA5-4286-BA2A-62EAFC616D21}" type="presOf" srcId="{2E057A17-FD0D-416D-BC7E-0AE051D056AE}" destId="{5DC11CE6-166B-419F-94B1-EF55CE799FA3}" srcOrd="0" destOrd="0" presId="urn:microsoft.com/office/officeart/2005/8/layout/radial1"/>
    <dgm:cxn modelId="{C2B63E20-EE64-487F-8168-607DD0A335DC}" type="presOf" srcId="{2E057A17-FD0D-416D-BC7E-0AE051D056AE}" destId="{F1D2D66D-7A32-4F20-929C-93078766247B}" srcOrd="1" destOrd="0" presId="urn:microsoft.com/office/officeart/2005/8/layout/radial1"/>
    <dgm:cxn modelId="{B49F1FAD-EAD1-4225-8F71-B148121A1668}" type="presOf" srcId="{C9E8FADE-7B0B-432A-97B0-C00E6F97F01B}" destId="{42D35A66-14CF-4D14-9A95-117D20D65D4D}" srcOrd="0" destOrd="0" presId="urn:microsoft.com/office/officeart/2005/8/layout/radial1"/>
    <dgm:cxn modelId="{49BF3ECE-C61C-4D46-A7D3-B031C86C24A5}" type="presParOf" srcId="{C2F1E9C3-FDD2-42DC-8945-06BFFEB86143}" destId="{AA831DF8-BD24-4778-8367-CEE517A5CCFF}" srcOrd="0" destOrd="0" presId="urn:microsoft.com/office/officeart/2005/8/layout/radial1"/>
    <dgm:cxn modelId="{E5B9958D-7091-48DF-9638-A32445481C93}" type="presParOf" srcId="{C2F1E9C3-FDD2-42DC-8945-06BFFEB86143}" destId="{8B10E49C-7C8A-4BAA-95BE-5134AFD03739}" srcOrd="1" destOrd="0" presId="urn:microsoft.com/office/officeart/2005/8/layout/radial1"/>
    <dgm:cxn modelId="{EAE8751C-5A3B-45B1-B3F2-89A5957ECC3C}" type="presParOf" srcId="{8B10E49C-7C8A-4BAA-95BE-5134AFD03739}" destId="{7FB75E79-8633-44C0-BCA7-298594E245BF}" srcOrd="0" destOrd="0" presId="urn:microsoft.com/office/officeart/2005/8/layout/radial1"/>
    <dgm:cxn modelId="{4ED49A82-D44D-48E5-8A13-69ED65607572}" type="presParOf" srcId="{C2F1E9C3-FDD2-42DC-8945-06BFFEB86143}" destId="{8E70EB68-E7C7-4D7A-9531-AA1A64389104}" srcOrd="2" destOrd="0" presId="urn:microsoft.com/office/officeart/2005/8/layout/radial1"/>
    <dgm:cxn modelId="{70A3CBCD-5E94-4CD6-9CC6-DAAE432C91E5}" type="presParOf" srcId="{C2F1E9C3-FDD2-42DC-8945-06BFFEB86143}" destId="{ECF4B45B-A5CE-42B4-814B-302B96C0A7CA}" srcOrd="3" destOrd="0" presId="urn:microsoft.com/office/officeart/2005/8/layout/radial1"/>
    <dgm:cxn modelId="{44833E53-5A6D-4A84-B124-236CDB155BFD}" type="presParOf" srcId="{ECF4B45B-A5CE-42B4-814B-302B96C0A7CA}" destId="{8668351A-7423-436B-A090-00B1D849D3B8}" srcOrd="0" destOrd="0" presId="urn:microsoft.com/office/officeart/2005/8/layout/radial1"/>
    <dgm:cxn modelId="{DB6C02E3-A99B-4A0B-B8FA-8B4B6D472142}" type="presParOf" srcId="{C2F1E9C3-FDD2-42DC-8945-06BFFEB86143}" destId="{03AD3D0D-6FD8-475D-9885-152AFC553A8A}" srcOrd="4" destOrd="0" presId="urn:microsoft.com/office/officeart/2005/8/layout/radial1"/>
    <dgm:cxn modelId="{B84C1171-E8AB-489F-8DDA-2D64984F0ED7}" type="presParOf" srcId="{C2F1E9C3-FDD2-42DC-8945-06BFFEB86143}" destId="{5DC11CE6-166B-419F-94B1-EF55CE799FA3}" srcOrd="5" destOrd="0" presId="urn:microsoft.com/office/officeart/2005/8/layout/radial1"/>
    <dgm:cxn modelId="{955902E0-FB71-48C3-BE3D-251BDC6CC36C}" type="presParOf" srcId="{5DC11CE6-166B-419F-94B1-EF55CE799FA3}" destId="{F1D2D66D-7A32-4F20-929C-93078766247B}" srcOrd="0" destOrd="0" presId="urn:microsoft.com/office/officeart/2005/8/layout/radial1"/>
    <dgm:cxn modelId="{07A5A8A4-21AB-4471-B340-77DEA5E60159}" type="presParOf" srcId="{C2F1E9C3-FDD2-42DC-8945-06BFFEB86143}" destId="{42C3E639-B87F-44C5-AA75-A21B416BE301}" srcOrd="6" destOrd="0" presId="urn:microsoft.com/office/officeart/2005/8/layout/radial1"/>
    <dgm:cxn modelId="{51712AE6-3C95-4EB5-8EBA-BCF1D069F18C}" type="presParOf" srcId="{C2F1E9C3-FDD2-42DC-8945-06BFFEB86143}" destId="{651331BB-8204-4339-ADEA-153ED861B5BD}" srcOrd="7" destOrd="0" presId="urn:microsoft.com/office/officeart/2005/8/layout/radial1"/>
    <dgm:cxn modelId="{10CA62FD-4A3B-4807-8FA8-2AD7AD98B32C}" type="presParOf" srcId="{651331BB-8204-4339-ADEA-153ED861B5BD}" destId="{02A1F061-7F1A-4BAA-AC8A-BB4E2F86B86E}" srcOrd="0" destOrd="0" presId="urn:microsoft.com/office/officeart/2005/8/layout/radial1"/>
    <dgm:cxn modelId="{607F4738-F98F-4F5D-AF73-D786FD318F8E}" type="presParOf" srcId="{C2F1E9C3-FDD2-42DC-8945-06BFFEB86143}" destId="{42D35A66-14CF-4D14-9A95-117D20D65D4D}" srcOrd="8" destOrd="0" presId="urn:microsoft.com/office/officeart/2005/8/layout/radial1"/>
  </dgm:cxnLst>
  <dgm:bg/>
  <dgm:whole/>
  <dgm:extLst>
    <a:ext uri="http://schemas.microsoft.com/office/drawing/2008/diagram">
      <dsp:dataModelExt xmlns:dsp="http://schemas.microsoft.com/office/drawing/2008/diagram" relId="rId21" minVer="http://schemas.openxmlformats.org/drawingml/2006/diagram"/>
    </a:ext>
  </dgm:extLst>
</dgm:dataModel>
</file>

<file path=ppt/diagrams/data11.xml><?xml version="1.0" encoding="utf-8"?>
<dgm:dataModel xmlns:dgm="http://schemas.openxmlformats.org/drawingml/2006/diagram" xmlns:a="http://schemas.openxmlformats.org/drawingml/2006/main">
  <dgm:ptLst>
    <dgm:pt modelId="{3A7DB834-06B0-4A9E-9A86-9C1903AD47D5}" type="doc">
      <dgm:prSet loTypeId="urn:microsoft.com/office/officeart/2005/8/layout/radial1" loCatId="relationship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GB"/>
        </a:p>
      </dgm:t>
    </dgm:pt>
    <dgm:pt modelId="{39A13C5D-1DC4-4152-930D-C1217629DD9F}">
      <dgm:prSet phldrT="[Text]"/>
      <dgm:spPr/>
      <dgm:t>
        <a:bodyPr/>
        <a:lstStyle/>
        <a:p>
          <a:pPr algn="ctr"/>
          <a:r>
            <a:rPr lang="en-GB"/>
            <a:t>FULL OF LOVE</a:t>
          </a:r>
        </a:p>
      </dgm:t>
    </dgm:pt>
    <dgm:pt modelId="{CDD5B44B-1D0C-471E-B1D2-611BA3BE01A5}" type="parTrans" cxnId="{081B963B-6BCE-4C63-A95A-793C572CA28A}">
      <dgm:prSet/>
      <dgm:spPr/>
      <dgm:t>
        <a:bodyPr/>
        <a:lstStyle/>
        <a:p>
          <a:pPr algn="ctr"/>
          <a:endParaRPr lang="en-GB"/>
        </a:p>
      </dgm:t>
    </dgm:pt>
    <dgm:pt modelId="{16600868-EC77-4933-99E9-0B9501C04EDD}" type="sibTrans" cxnId="{081B963B-6BCE-4C63-A95A-793C572CA28A}">
      <dgm:prSet/>
      <dgm:spPr/>
      <dgm:t>
        <a:bodyPr/>
        <a:lstStyle/>
        <a:p>
          <a:pPr algn="ctr"/>
          <a:endParaRPr lang="en-GB"/>
        </a:p>
      </dgm:t>
    </dgm:pt>
    <dgm:pt modelId="{D0D91B48-BA84-4D97-A79D-C06E902C4AC9}">
      <dgm:prSet phldrT="[Text]"/>
      <dgm:spPr/>
      <dgm:t>
        <a:bodyPr/>
        <a:lstStyle/>
        <a:p>
          <a:pPr algn="ctr"/>
          <a:r>
            <a:rPr lang="en-GB"/>
            <a:t>WEALTHY</a:t>
          </a:r>
        </a:p>
        <a:p>
          <a:pPr algn="ctr"/>
          <a:r>
            <a:rPr lang="en-GB"/>
            <a:t>AREA</a:t>
          </a:r>
        </a:p>
      </dgm:t>
    </dgm:pt>
    <dgm:pt modelId="{90EA38CA-1D74-4B79-892F-977819002974}" type="parTrans" cxnId="{09AC98D2-4AA1-40A8-83DC-C99BCACBEF0D}">
      <dgm:prSet/>
      <dgm:spPr/>
      <dgm:t>
        <a:bodyPr/>
        <a:lstStyle/>
        <a:p>
          <a:pPr algn="ctr"/>
          <a:endParaRPr lang="en-GB"/>
        </a:p>
      </dgm:t>
    </dgm:pt>
    <dgm:pt modelId="{E59D9170-984F-4096-B3A7-E30269D4FDF7}" type="sibTrans" cxnId="{09AC98D2-4AA1-40A8-83DC-C99BCACBEF0D}">
      <dgm:prSet/>
      <dgm:spPr/>
      <dgm:t>
        <a:bodyPr/>
        <a:lstStyle/>
        <a:p>
          <a:pPr algn="ctr"/>
          <a:endParaRPr lang="en-GB"/>
        </a:p>
      </dgm:t>
    </dgm:pt>
    <dgm:pt modelId="{93C427CC-278E-4F03-9DE3-CFE76665162A}">
      <dgm:prSet phldrT="[Text]"/>
      <dgm:spPr/>
      <dgm:t>
        <a:bodyPr/>
        <a:lstStyle/>
        <a:p>
          <a:pPr algn="ctr"/>
          <a:r>
            <a:rPr lang="en-GB"/>
            <a:t>SOCIETY</a:t>
          </a:r>
        </a:p>
      </dgm:t>
    </dgm:pt>
    <dgm:pt modelId="{C25B8217-BB24-450A-A628-17CCCC1FD018}" type="parTrans" cxnId="{B98299AE-E424-4ABA-86F7-1D21D163C575}">
      <dgm:prSet/>
      <dgm:spPr/>
      <dgm:t>
        <a:bodyPr/>
        <a:lstStyle/>
        <a:p>
          <a:pPr algn="ctr"/>
          <a:endParaRPr lang="en-GB"/>
        </a:p>
      </dgm:t>
    </dgm:pt>
    <dgm:pt modelId="{1F3DF6AA-31B3-4861-B15C-FEE07208E926}" type="sibTrans" cxnId="{B98299AE-E424-4ABA-86F7-1D21D163C575}">
      <dgm:prSet/>
      <dgm:spPr/>
      <dgm:t>
        <a:bodyPr/>
        <a:lstStyle/>
        <a:p>
          <a:pPr algn="ctr"/>
          <a:endParaRPr lang="en-GB"/>
        </a:p>
      </dgm:t>
    </dgm:pt>
    <dgm:pt modelId="{C2720122-23AA-4CA4-8F03-662BD0FE1A90}">
      <dgm:prSet phldrT="[Text]"/>
      <dgm:spPr/>
      <dgm:t>
        <a:bodyPr/>
        <a:lstStyle/>
        <a:p>
          <a:pPr algn="ctr"/>
          <a:r>
            <a:rPr lang="en-GB"/>
            <a:t>POOR</a:t>
          </a:r>
        </a:p>
        <a:p>
          <a:pPr algn="ctr"/>
          <a:r>
            <a:rPr lang="en-GB"/>
            <a:t>AREA</a:t>
          </a:r>
        </a:p>
      </dgm:t>
    </dgm:pt>
    <dgm:pt modelId="{2E057A17-FD0D-416D-BC7E-0AE051D056AE}" type="parTrans" cxnId="{7C3AFD6A-F98A-4D5B-BD3C-3CD3BDF4464D}">
      <dgm:prSet/>
      <dgm:spPr/>
      <dgm:t>
        <a:bodyPr/>
        <a:lstStyle/>
        <a:p>
          <a:pPr algn="ctr"/>
          <a:endParaRPr lang="en-GB"/>
        </a:p>
      </dgm:t>
    </dgm:pt>
    <dgm:pt modelId="{00EE60C4-5761-4473-B6B4-7B1DD7D95756}" type="sibTrans" cxnId="{7C3AFD6A-F98A-4D5B-BD3C-3CD3BDF4464D}">
      <dgm:prSet/>
      <dgm:spPr/>
      <dgm:t>
        <a:bodyPr/>
        <a:lstStyle/>
        <a:p>
          <a:pPr algn="ctr"/>
          <a:endParaRPr lang="en-GB"/>
        </a:p>
      </dgm:t>
    </dgm:pt>
    <dgm:pt modelId="{C9E8FADE-7B0B-432A-97B0-C00E6F97F01B}">
      <dgm:prSet phldrT="[Text]"/>
      <dgm:spPr/>
      <dgm:t>
        <a:bodyPr/>
        <a:lstStyle/>
        <a:p>
          <a:pPr algn="ctr"/>
          <a:r>
            <a:rPr lang="en-GB"/>
            <a:t>HOME</a:t>
          </a:r>
        </a:p>
      </dgm:t>
    </dgm:pt>
    <dgm:pt modelId="{29E9CC74-8AE4-48DF-8B70-21C048B11BF5}" type="parTrans" cxnId="{B7D57FC8-1120-4617-9810-E893F1CEFA3D}">
      <dgm:prSet/>
      <dgm:spPr/>
      <dgm:t>
        <a:bodyPr/>
        <a:lstStyle/>
        <a:p>
          <a:pPr algn="ctr"/>
          <a:endParaRPr lang="en-GB"/>
        </a:p>
      </dgm:t>
    </dgm:pt>
    <dgm:pt modelId="{47ED1451-7739-40BF-A9F4-CD24E52CED02}" type="sibTrans" cxnId="{B7D57FC8-1120-4617-9810-E893F1CEFA3D}">
      <dgm:prSet/>
      <dgm:spPr/>
      <dgm:t>
        <a:bodyPr/>
        <a:lstStyle/>
        <a:p>
          <a:pPr algn="ctr"/>
          <a:endParaRPr lang="en-GB"/>
        </a:p>
      </dgm:t>
    </dgm:pt>
    <dgm:pt modelId="{C2F1E9C3-FDD2-42DC-8945-06BFFEB86143}" type="pres">
      <dgm:prSet presAssocID="{3A7DB834-06B0-4A9E-9A86-9C1903AD47D5}" presName="cycle" presStyleCnt="0">
        <dgm:presLayoutVars>
          <dgm:chMax val="1"/>
          <dgm:dir/>
          <dgm:animLvl val="ctr"/>
          <dgm:resizeHandles val="exact"/>
        </dgm:presLayoutVars>
      </dgm:prSet>
      <dgm:spPr/>
      <dgm:t>
        <a:bodyPr/>
        <a:lstStyle/>
        <a:p>
          <a:endParaRPr lang="en-GB"/>
        </a:p>
      </dgm:t>
    </dgm:pt>
    <dgm:pt modelId="{AA831DF8-BD24-4778-8367-CEE517A5CCFF}" type="pres">
      <dgm:prSet presAssocID="{39A13C5D-1DC4-4152-930D-C1217629DD9F}" presName="centerShape" presStyleLbl="node0" presStyleIdx="0" presStyleCnt="1"/>
      <dgm:spPr/>
      <dgm:t>
        <a:bodyPr/>
        <a:lstStyle/>
        <a:p>
          <a:endParaRPr lang="en-GB"/>
        </a:p>
      </dgm:t>
    </dgm:pt>
    <dgm:pt modelId="{8B10E49C-7C8A-4BAA-95BE-5134AFD03739}" type="pres">
      <dgm:prSet presAssocID="{90EA38CA-1D74-4B79-892F-977819002974}" presName="Name9" presStyleLbl="parChTrans1D2" presStyleIdx="0" presStyleCnt="4"/>
      <dgm:spPr/>
      <dgm:t>
        <a:bodyPr/>
        <a:lstStyle/>
        <a:p>
          <a:endParaRPr lang="en-GB"/>
        </a:p>
      </dgm:t>
    </dgm:pt>
    <dgm:pt modelId="{7FB75E79-8633-44C0-BCA7-298594E245BF}" type="pres">
      <dgm:prSet presAssocID="{90EA38CA-1D74-4B79-892F-977819002974}" presName="connTx" presStyleLbl="parChTrans1D2" presStyleIdx="0" presStyleCnt="4"/>
      <dgm:spPr/>
      <dgm:t>
        <a:bodyPr/>
        <a:lstStyle/>
        <a:p>
          <a:endParaRPr lang="en-GB"/>
        </a:p>
      </dgm:t>
    </dgm:pt>
    <dgm:pt modelId="{8E70EB68-E7C7-4D7A-9531-AA1A64389104}" type="pres">
      <dgm:prSet presAssocID="{D0D91B48-BA84-4D97-A79D-C06E902C4AC9}" presName="node" presStyleLbl="node1" presStyleIdx="0" presStyleCnt="4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ECF4B45B-A5CE-42B4-814B-302B96C0A7CA}" type="pres">
      <dgm:prSet presAssocID="{C25B8217-BB24-450A-A628-17CCCC1FD018}" presName="Name9" presStyleLbl="parChTrans1D2" presStyleIdx="1" presStyleCnt="4"/>
      <dgm:spPr/>
      <dgm:t>
        <a:bodyPr/>
        <a:lstStyle/>
        <a:p>
          <a:endParaRPr lang="en-GB"/>
        </a:p>
      </dgm:t>
    </dgm:pt>
    <dgm:pt modelId="{8668351A-7423-436B-A090-00B1D849D3B8}" type="pres">
      <dgm:prSet presAssocID="{C25B8217-BB24-450A-A628-17CCCC1FD018}" presName="connTx" presStyleLbl="parChTrans1D2" presStyleIdx="1" presStyleCnt="4"/>
      <dgm:spPr/>
      <dgm:t>
        <a:bodyPr/>
        <a:lstStyle/>
        <a:p>
          <a:endParaRPr lang="en-GB"/>
        </a:p>
      </dgm:t>
    </dgm:pt>
    <dgm:pt modelId="{03AD3D0D-6FD8-475D-9885-152AFC553A8A}" type="pres">
      <dgm:prSet presAssocID="{93C427CC-278E-4F03-9DE3-CFE76665162A}" presName="node" presStyleLbl="node1" presStyleIdx="1" presStyleCnt="4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5DC11CE6-166B-419F-94B1-EF55CE799FA3}" type="pres">
      <dgm:prSet presAssocID="{2E057A17-FD0D-416D-BC7E-0AE051D056AE}" presName="Name9" presStyleLbl="parChTrans1D2" presStyleIdx="2" presStyleCnt="4"/>
      <dgm:spPr/>
      <dgm:t>
        <a:bodyPr/>
        <a:lstStyle/>
        <a:p>
          <a:endParaRPr lang="en-GB"/>
        </a:p>
      </dgm:t>
    </dgm:pt>
    <dgm:pt modelId="{F1D2D66D-7A32-4F20-929C-93078766247B}" type="pres">
      <dgm:prSet presAssocID="{2E057A17-FD0D-416D-BC7E-0AE051D056AE}" presName="connTx" presStyleLbl="parChTrans1D2" presStyleIdx="2" presStyleCnt="4"/>
      <dgm:spPr/>
      <dgm:t>
        <a:bodyPr/>
        <a:lstStyle/>
        <a:p>
          <a:endParaRPr lang="en-GB"/>
        </a:p>
      </dgm:t>
    </dgm:pt>
    <dgm:pt modelId="{42C3E639-B87F-44C5-AA75-A21B416BE301}" type="pres">
      <dgm:prSet presAssocID="{C2720122-23AA-4CA4-8F03-662BD0FE1A90}" presName="node" presStyleLbl="node1" presStyleIdx="2" presStyleCnt="4" custScaleX="93237" custScaleY="93237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651331BB-8204-4339-ADEA-153ED861B5BD}" type="pres">
      <dgm:prSet presAssocID="{29E9CC74-8AE4-48DF-8B70-21C048B11BF5}" presName="Name9" presStyleLbl="parChTrans1D2" presStyleIdx="3" presStyleCnt="4"/>
      <dgm:spPr/>
      <dgm:t>
        <a:bodyPr/>
        <a:lstStyle/>
        <a:p>
          <a:endParaRPr lang="en-GB"/>
        </a:p>
      </dgm:t>
    </dgm:pt>
    <dgm:pt modelId="{02A1F061-7F1A-4BAA-AC8A-BB4E2F86B86E}" type="pres">
      <dgm:prSet presAssocID="{29E9CC74-8AE4-48DF-8B70-21C048B11BF5}" presName="connTx" presStyleLbl="parChTrans1D2" presStyleIdx="3" presStyleCnt="4"/>
      <dgm:spPr/>
      <dgm:t>
        <a:bodyPr/>
        <a:lstStyle/>
        <a:p>
          <a:endParaRPr lang="en-GB"/>
        </a:p>
      </dgm:t>
    </dgm:pt>
    <dgm:pt modelId="{42D35A66-14CF-4D14-9A95-117D20D65D4D}" type="pres">
      <dgm:prSet presAssocID="{C9E8FADE-7B0B-432A-97B0-C00E6F97F01B}" presName="node" presStyleLbl="node1" presStyleIdx="3" presStyleCnt="4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</dgm:ptLst>
  <dgm:cxnLst>
    <dgm:cxn modelId="{E4A48999-49F8-4D70-9AB2-50434F733FC5}" type="presOf" srcId="{3A7DB834-06B0-4A9E-9A86-9C1903AD47D5}" destId="{C2F1E9C3-FDD2-42DC-8945-06BFFEB86143}" srcOrd="0" destOrd="0" presId="urn:microsoft.com/office/officeart/2005/8/layout/radial1"/>
    <dgm:cxn modelId="{7C3AFD6A-F98A-4D5B-BD3C-3CD3BDF4464D}" srcId="{39A13C5D-1DC4-4152-930D-C1217629DD9F}" destId="{C2720122-23AA-4CA4-8F03-662BD0FE1A90}" srcOrd="2" destOrd="0" parTransId="{2E057A17-FD0D-416D-BC7E-0AE051D056AE}" sibTransId="{00EE60C4-5761-4473-B6B4-7B1DD7D95756}"/>
    <dgm:cxn modelId="{09AC98D2-4AA1-40A8-83DC-C99BCACBEF0D}" srcId="{39A13C5D-1DC4-4152-930D-C1217629DD9F}" destId="{D0D91B48-BA84-4D97-A79D-C06E902C4AC9}" srcOrd="0" destOrd="0" parTransId="{90EA38CA-1D74-4B79-892F-977819002974}" sibTransId="{E59D9170-984F-4096-B3A7-E30269D4FDF7}"/>
    <dgm:cxn modelId="{081B963B-6BCE-4C63-A95A-793C572CA28A}" srcId="{3A7DB834-06B0-4A9E-9A86-9C1903AD47D5}" destId="{39A13C5D-1DC4-4152-930D-C1217629DD9F}" srcOrd="0" destOrd="0" parTransId="{CDD5B44B-1D0C-471E-B1D2-611BA3BE01A5}" sibTransId="{16600868-EC77-4933-99E9-0B9501C04EDD}"/>
    <dgm:cxn modelId="{85737D8E-50B0-44A6-B875-F4E5609F3FAB}" type="presOf" srcId="{39A13C5D-1DC4-4152-930D-C1217629DD9F}" destId="{AA831DF8-BD24-4778-8367-CEE517A5CCFF}" srcOrd="0" destOrd="0" presId="urn:microsoft.com/office/officeart/2005/8/layout/radial1"/>
    <dgm:cxn modelId="{67B3F714-2496-4E86-8FC6-CAC21514B902}" type="presOf" srcId="{90EA38CA-1D74-4B79-892F-977819002974}" destId="{7FB75E79-8633-44C0-BCA7-298594E245BF}" srcOrd="1" destOrd="0" presId="urn:microsoft.com/office/officeart/2005/8/layout/radial1"/>
    <dgm:cxn modelId="{5F81EBDA-D866-41D1-92ED-5FEF3FF47566}" type="presOf" srcId="{C25B8217-BB24-450A-A628-17CCCC1FD018}" destId="{ECF4B45B-A5CE-42B4-814B-302B96C0A7CA}" srcOrd="0" destOrd="0" presId="urn:microsoft.com/office/officeart/2005/8/layout/radial1"/>
    <dgm:cxn modelId="{B7D57FC8-1120-4617-9810-E893F1CEFA3D}" srcId="{39A13C5D-1DC4-4152-930D-C1217629DD9F}" destId="{C9E8FADE-7B0B-432A-97B0-C00E6F97F01B}" srcOrd="3" destOrd="0" parTransId="{29E9CC74-8AE4-48DF-8B70-21C048B11BF5}" sibTransId="{47ED1451-7739-40BF-A9F4-CD24E52CED02}"/>
    <dgm:cxn modelId="{030DEAF8-5837-4AAE-A63D-8E084E4A90A7}" type="presOf" srcId="{29E9CC74-8AE4-48DF-8B70-21C048B11BF5}" destId="{02A1F061-7F1A-4BAA-AC8A-BB4E2F86B86E}" srcOrd="1" destOrd="0" presId="urn:microsoft.com/office/officeart/2005/8/layout/radial1"/>
    <dgm:cxn modelId="{B98299AE-E424-4ABA-86F7-1D21D163C575}" srcId="{39A13C5D-1DC4-4152-930D-C1217629DD9F}" destId="{93C427CC-278E-4F03-9DE3-CFE76665162A}" srcOrd="1" destOrd="0" parTransId="{C25B8217-BB24-450A-A628-17CCCC1FD018}" sibTransId="{1F3DF6AA-31B3-4861-B15C-FEE07208E926}"/>
    <dgm:cxn modelId="{77A699E9-3987-4EA9-A663-3E45878B5DFA}" type="presOf" srcId="{2E057A17-FD0D-416D-BC7E-0AE051D056AE}" destId="{5DC11CE6-166B-419F-94B1-EF55CE799FA3}" srcOrd="0" destOrd="0" presId="urn:microsoft.com/office/officeart/2005/8/layout/radial1"/>
    <dgm:cxn modelId="{B51556BB-D3BB-48FA-A8E9-8CABF38063A5}" type="presOf" srcId="{93C427CC-278E-4F03-9DE3-CFE76665162A}" destId="{03AD3D0D-6FD8-475D-9885-152AFC553A8A}" srcOrd="0" destOrd="0" presId="urn:microsoft.com/office/officeart/2005/8/layout/radial1"/>
    <dgm:cxn modelId="{75E4876A-C0DB-46C3-B281-F22FFC13DF20}" type="presOf" srcId="{C25B8217-BB24-450A-A628-17CCCC1FD018}" destId="{8668351A-7423-436B-A090-00B1D849D3B8}" srcOrd="1" destOrd="0" presId="urn:microsoft.com/office/officeart/2005/8/layout/radial1"/>
    <dgm:cxn modelId="{B9C45EBA-A2ED-4ED7-8326-C2013F46E5DC}" type="presOf" srcId="{2E057A17-FD0D-416D-BC7E-0AE051D056AE}" destId="{F1D2D66D-7A32-4F20-929C-93078766247B}" srcOrd="1" destOrd="0" presId="urn:microsoft.com/office/officeart/2005/8/layout/radial1"/>
    <dgm:cxn modelId="{4A94A136-71AF-4036-9F5C-C3853DBFAA58}" type="presOf" srcId="{C9E8FADE-7B0B-432A-97B0-C00E6F97F01B}" destId="{42D35A66-14CF-4D14-9A95-117D20D65D4D}" srcOrd="0" destOrd="0" presId="urn:microsoft.com/office/officeart/2005/8/layout/radial1"/>
    <dgm:cxn modelId="{E4938A2B-6607-4396-BBEF-22FBD95A512D}" type="presOf" srcId="{D0D91B48-BA84-4D97-A79D-C06E902C4AC9}" destId="{8E70EB68-E7C7-4D7A-9531-AA1A64389104}" srcOrd="0" destOrd="0" presId="urn:microsoft.com/office/officeart/2005/8/layout/radial1"/>
    <dgm:cxn modelId="{8F3D04AC-B622-436C-BB18-8D2A0DE7AB6D}" type="presOf" srcId="{90EA38CA-1D74-4B79-892F-977819002974}" destId="{8B10E49C-7C8A-4BAA-95BE-5134AFD03739}" srcOrd="0" destOrd="0" presId="urn:microsoft.com/office/officeart/2005/8/layout/radial1"/>
    <dgm:cxn modelId="{4D8A8065-AB55-41A3-BA5F-D65FB37E49EB}" type="presOf" srcId="{C2720122-23AA-4CA4-8F03-662BD0FE1A90}" destId="{42C3E639-B87F-44C5-AA75-A21B416BE301}" srcOrd="0" destOrd="0" presId="urn:microsoft.com/office/officeart/2005/8/layout/radial1"/>
    <dgm:cxn modelId="{D179A102-19C9-42B1-8EAF-5A99E1D750F1}" type="presOf" srcId="{29E9CC74-8AE4-48DF-8B70-21C048B11BF5}" destId="{651331BB-8204-4339-ADEA-153ED861B5BD}" srcOrd="0" destOrd="0" presId="urn:microsoft.com/office/officeart/2005/8/layout/radial1"/>
    <dgm:cxn modelId="{BB2B8BB7-B057-41BC-8F87-F7FFC9ED06D7}" type="presParOf" srcId="{C2F1E9C3-FDD2-42DC-8945-06BFFEB86143}" destId="{AA831DF8-BD24-4778-8367-CEE517A5CCFF}" srcOrd="0" destOrd="0" presId="urn:microsoft.com/office/officeart/2005/8/layout/radial1"/>
    <dgm:cxn modelId="{3AFC1203-464F-48B9-84CA-75E5C74FEFAB}" type="presParOf" srcId="{C2F1E9C3-FDD2-42DC-8945-06BFFEB86143}" destId="{8B10E49C-7C8A-4BAA-95BE-5134AFD03739}" srcOrd="1" destOrd="0" presId="urn:microsoft.com/office/officeart/2005/8/layout/radial1"/>
    <dgm:cxn modelId="{6781009F-34CA-44E8-8740-2FF7951B5B18}" type="presParOf" srcId="{8B10E49C-7C8A-4BAA-95BE-5134AFD03739}" destId="{7FB75E79-8633-44C0-BCA7-298594E245BF}" srcOrd="0" destOrd="0" presId="urn:microsoft.com/office/officeart/2005/8/layout/radial1"/>
    <dgm:cxn modelId="{3C442B17-72C6-45F2-984C-7E43AB736892}" type="presParOf" srcId="{C2F1E9C3-FDD2-42DC-8945-06BFFEB86143}" destId="{8E70EB68-E7C7-4D7A-9531-AA1A64389104}" srcOrd="2" destOrd="0" presId="urn:microsoft.com/office/officeart/2005/8/layout/radial1"/>
    <dgm:cxn modelId="{2D5CB5CB-BDEC-4E92-835A-0DA941928A24}" type="presParOf" srcId="{C2F1E9C3-FDD2-42DC-8945-06BFFEB86143}" destId="{ECF4B45B-A5CE-42B4-814B-302B96C0A7CA}" srcOrd="3" destOrd="0" presId="urn:microsoft.com/office/officeart/2005/8/layout/radial1"/>
    <dgm:cxn modelId="{2670F793-81D4-44BD-AE0B-B2837F7BE0EF}" type="presParOf" srcId="{ECF4B45B-A5CE-42B4-814B-302B96C0A7CA}" destId="{8668351A-7423-436B-A090-00B1D849D3B8}" srcOrd="0" destOrd="0" presId="urn:microsoft.com/office/officeart/2005/8/layout/radial1"/>
    <dgm:cxn modelId="{C4639D84-A4B8-4658-8ED3-C98D9F4401B0}" type="presParOf" srcId="{C2F1E9C3-FDD2-42DC-8945-06BFFEB86143}" destId="{03AD3D0D-6FD8-475D-9885-152AFC553A8A}" srcOrd="4" destOrd="0" presId="urn:microsoft.com/office/officeart/2005/8/layout/radial1"/>
    <dgm:cxn modelId="{2202005E-1F5A-41F3-BADA-BC73DCF98718}" type="presParOf" srcId="{C2F1E9C3-FDD2-42DC-8945-06BFFEB86143}" destId="{5DC11CE6-166B-419F-94B1-EF55CE799FA3}" srcOrd="5" destOrd="0" presId="urn:microsoft.com/office/officeart/2005/8/layout/radial1"/>
    <dgm:cxn modelId="{86A70B27-6DDD-4918-B7B4-3792D1D1C2A1}" type="presParOf" srcId="{5DC11CE6-166B-419F-94B1-EF55CE799FA3}" destId="{F1D2D66D-7A32-4F20-929C-93078766247B}" srcOrd="0" destOrd="0" presId="urn:microsoft.com/office/officeart/2005/8/layout/radial1"/>
    <dgm:cxn modelId="{6CA7BC64-08B4-46A0-905C-A2EAD41BD5C1}" type="presParOf" srcId="{C2F1E9C3-FDD2-42DC-8945-06BFFEB86143}" destId="{42C3E639-B87F-44C5-AA75-A21B416BE301}" srcOrd="6" destOrd="0" presId="urn:microsoft.com/office/officeart/2005/8/layout/radial1"/>
    <dgm:cxn modelId="{E8FCCDF8-4F20-4C47-845F-4968C5D354C2}" type="presParOf" srcId="{C2F1E9C3-FDD2-42DC-8945-06BFFEB86143}" destId="{651331BB-8204-4339-ADEA-153ED861B5BD}" srcOrd="7" destOrd="0" presId="urn:microsoft.com/office/officeart/2005/8/layout/radial1"/>
    <dgm:cxn modelId="{0A434DF6-FF83-474F-95B7-889243E01DCC}" type="presParOf" srcId="{651331BB-8204-4339-ADEA-153ED861B5BD}" destId="{02A1F061-7F1A-4BAA-AC8A-BB4E2F86B86E}" srcOrd="0" destOrd="0" presId="urn:microsoft.com/office/officeart/2005/8/layout/radial1"/>
    <dgm:cxn modelId="{0FB92504-B54C-4539-90AE-A9B0F33BCCBA}" type="presParOf" srcId="{C2F1E9C3-FDD2-42DC-8945-06BFFEB86143}" destId="{42D35A66-14CF-4D14-9A95-117D20D65D4D}" srcOrd="8" destOrd="0" presId="urn:microsoft.com/office/officeart/2005/8/layout/radial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2.xml><?xml version="1.0" encoding="utf-8"?>
<dgm:dataModel xmlns:dgm="http://schemas.openxmlformats.org/drawingml/2006/diagram" xmlns:a="http://schemas.openxmlformats.org/drawingml/2006/main">
  <dgm:ptLst>
    <dgm:pt modelId="{3A7DB834-06B0-4A9E-9A86-9C1903AD47D5}" type="doc">
      <dgm:prSet loTypeId="urn:microsoft.com/office/officeart/2005/8/layout/radial1" loCatId="relationship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GB"/>
        </a:p>
      </dgm:t>
    </dgm:pt>
    <dgm:pt modelId="{39A13C5D-1DC4-4152-930D-C1217629DD9F}">
      <dgm:prSet phldrT="[Text]"/>
      <dgm:spPr/>
      <dgm:t>
        <a:bodyPr/>
        <a:lstStyle/>
        <a:p>
          <a:pPr algn="ctr"/>
          <a:r>
            <a:rPr lang="en-GB" dirty="0"/>
            <a:t>WEALTHY</a:t>
          </a:r>
        </a:p>
        <a:p>
          <a:pPr algn="ctr"/>
          <a:r>
            <a:rPr lang="en-GB" dirty="0"/>
            <a:t>AREA</a:t>
          </a:r>
        </a:p>
      </dgm:t>
    </dgm:pt>
    <dgm:pt modelId="{CDD5B44B-1D0C-471E-B1D2-611BA3BE01A5}" type="parTrans" cxnId="{081B963B-6BCE-4C63-A95A-793C572CA28A}">
      <dgm:prSet/>
      <dgm:spPr/>
      <dgm:t>
        <a:bodyPr/>
        <a:lstStyle/>
        <a:p>
          <a:pPr algn="ctr"/>
          <a:endParaRPr lang="en-GB"/>
        </a:p>
      </dgm:t>
    </dgm:pt>
    <dgm:pt modelId="{16600868-EC77-4933-99E9-0B9501C04EDD}" type="sibTrans" cxnId="{081B963B-6BCE-4C63-A95A-793C572CA28A}">
      <dgm:prSet/>
      <dgm:spPr/>
      <dgm:t>
        <a:bodyPr/>
        <a:lstStyle/>
        <a:p>
          <a:pPr algn="ctr"/>
          <a:endParaRPr lang="en-GB"/>
        </a:p>
      </dgm:t>
    </dgm:pt>
    <dgm:pt modelId="{D0D91B48-BA84-4D97-A79D-C06E902C4AC9}">
      <dgm:prSet phldrT="[Text]"/>
      <dgm:spPr/>
      <dgm:t>
        <a:bodyPr/>
        <a:lstStyle/>
        <a:p>
          <a:pPr algn="ctr"/>
          <a:r>
            <a:rPr lang="en-GB"/>
            <a:t>EXCLUSIVE</a:t>
          </a:r>
        </a:p>
        <a:p>
          <a:pPr algn="ctr"/>
          <a:r>
            <a:rPr lang="en-GB"/>
            <a:t>AREA</a:t>
          </a:r>
        </a:p>
      </dgm:t>
    </dgm:pt>
    <dgm:pt modelId="{90EA38CA-1D74-4B79-892F-977819002974}" type="parTrans" cxnId="{09AC98D2-4AA1-40A8-83DC-C99BCACBEF0D}">
      <dgm:prSet/>
      <dgm:spPr/>
      <dgm:t>
        <a:bodyPr/>
        <a:lstStyle/>
        <a:p>
          <a:pPr algn="ctr"/>
          <a:endParaRPr lang="en-GB"/>
        </a:p>
      </dgm:t>
    </dgm:pt>
    <dgm:pt modelId="{E59D9170-984F-4096-B3A7-E30269D4FDF7}" type="sibTrans" cxnId="{09AC98D2-4AA1-40A8-83DC-C99BCACBEF0D}">
      <dgm:prSet/>
      <dgm:spPr/>
      <dgm:t>
        <a:bodyPr/>
        <a:lstStyle/>
        <a:p>
          <a:pPr algn="ctr"/>
          <a:endParaRPr lang="en-GB"/>
        </a:p>
      </dgm:t>
    </dgm:pt>
    <dgm:pt modelId="{93C427CC-278E-4F03-9DE3-CFE76665162A}">
      <dgm:prSet phldrT="[Text]"/>
      <dgm:spPr/>
      <dgm:t>
        <a:bodyPr/>
        <a:lstStyle/>
        <a:p>
          <a:pPr algn="ctr"/>
          <a:r>
            <a:rPr lang="en-GB"/>
            <a:t>SOCIAL</a:t>
          </a:r>
        </a:p>
        <a:p>
          <a:pPr algn="ctr"/>
          <a:r>
            <a:rPr lang="en-GB"/>
            <a:t>MEDIA</a:t>
          </a:r>
        </a:p>
      </dgm:t>
    </dgm:pt>
    <dgm:pt modelId="{C25B8217-BB24-450A-A628-17CCCC1FD018}" type="parTrans" cxnId="{B98299AE-E424-4ABA-86F7-1D21D163C575}">
      <dgm:prSet/>
      <dgm:spPr/>
      <dgm:t>
        <a:bodyPr/>
        <a:lstStyle/>
        <a:p>
          <a:pPr algn="ctr"/>
          <a:endParaRPr lang="en-GB"/>
        </a:p>
      </dgm:t>
    </dgm:pt>
    <dgm:pt modelId="{1F3DF6AA-31B3-4861-B15C-FEE07208E926}" type="sibTrans" cxnId="{B98299AE-E424-4ABA-86F7-1D21D163C575}">
      <dgm:prSet/>
      <dgm:spPr/>
      <dgm:t>
        <a:bodyPr/>
        <a:lstStyle/>
        <a:p>
          <a:pPr algn="ctr"/>
          <a:endParaRPr lang="en-GB"/>
        </a:p>
      </dgm:t>
    </dgm:pt>
    <dgm:pt modelId="{C2720122-23AA-4CA4-8F03-662BD0FE1A90}">
      <dgm:prSet phldrT="[Text]"/>
      <dgm:spPr/>
      <dgm:t>
        <a:bodyPr/>
        <a:lstStyle/>
        <a:p>
          <a:pPr algn="ctr"/>
          <a:r>
            <a:rPr lang="en-GB"/>
            <a:t>FULL OF LOVE</a:t>
          </a:r>
        </a:p>
      </dgm:t>
    </dgm:pt>
    <dgm:pt modelId="{2E057A17-FD0D-416D-BC7E-0AE051D056AE}" type="parTrans" cxnId="{7C3AFD6A-F98A-4D5B-BD3C-3CD3BDF4464D}">
      <dgm:prSet/>
      <dgm:spPr/>
      <dgm:t>
        <a:bodyPr/>
        <a:lstStyle/>
        <a:p>
          <a:pPr algn="ctr"/>
          <a:endParaRPr lang="en-GB"/>
        </a:p>
      </dgm:t>
    </dgm:pt>
    <dgm:pt modelId="{00EE60C4-5761-4473-B6B4-7B1DD7D95756}" type="sibTrans" cxnId="{7C3AFD6A-F98A-4D5B-BD3C-3CD3BDF4464D}">
      <dgm:prSet/>
      <dgm:spPr/>
      <dgm:t>
        <a:bodyPr/>
        <a:lstStyle/>
        <a:p>
          <a:pPr algn="ctr"/>
          <a:endParaRPr lang="en-GB"/>
        </a:p>
      </dgm:t>
    </dgm:pt>
    <dgm:pt modelId="{C9E8FADE-7B0B-432A-97B0-C00E6F97F01B}">
      <dgm:prSet phldrT="[Text]"/>
      <dgm:spPr/>
      <dgm:t>
        <a:bodyPr/>
        <a:lstStyle/>
        <a:p>
          <a:pPr algn="ctr"/>
          <a:r>
            <a:rPr lang="en-GB"/>
            <a:t>HOME </a:t>
          </a:r>
        </a:p>
      </dgm:t>
    </dgm:pt>
    <dgm:pt modelId="{29E9CC74-8AE4-48DF-8B70-21C048B11BF5}" type="parTrans" cxnId="{B7D57FC8-1120-4617-9810-E893F1CEFA3D}">
      <dgm:prSet/>
      <dgm:spPr/>
      <dgm:t>
        <a:bodyPr/>
        <a:lstStyle/>
        <a:p>
          <a:pPr algn="ctr"/>
          <a:endParaRPr lang="en-GB"/>
        </a:p>
      </dgm:t>
    </dgm:pt>
    <dgm:pt modelId="{47ED1451-7739-40BF-A9F4-CD24E52CED02}" type="sibTrans" cxnId="{B7D57FC8-1120-4617-9810-E893F1CEFA3D}">
      <dgm:prSet/>
      <dgm:spPr/>
      <dgm:t>
        <a:bodyPr/>
        <a:lstStyle/>
        <a:p>
          <a:pPr algn="ctr"/>
          <a:endParaRPr lang="en-GB"/>
        </a:p>
      </dgm:t>
    </dgm:pt>
    <dgm:pt modelId="{C2F1E9C3-FDD2-42DC-8945-06BFFEB86143}" type="pres">
      <dgm:prSet presAssocID="{3A7DB834-06B0-4A9E-9A86-9C1903AD47D5}" presName="cycle" presStyleCnt="0">
        <dgm:presLayoutVars>
          <dgm:chMax val="1"/>
          <dgm:dir/>
          <dgm:animLvl val="ctr"/>
          <dgm:resizeHandles val="exact"/>
        </dgm:presLayoutVars>
      </dgm:prSet>
      <dgm:spPr/>
      <dgm:t>
        <a:bodyPr/>
        <a:lstStyle/>
        <a:p>
          <a:endParaRPr lang="en-GB"/>
        </a:p>
      </dgm:t>
    </dgm:pt>
    <dgm:pt modelId="{AA831DF8-BD24-4778-8367-CEE517A5CCFF}" type="pres">
      <dgm:prSet presAssocID="{39A13C5D-1DC4-4152-930D-C1217629DD9F}" presName="centerShape" presStyleLbl="node0" presStyleIdx="0" presStyleCnt="1"/>
      <dgm:spPr/>
      <dgm:t>
        <a:bodyPr/>
        <a:lstStyle/>
        <a:p>
          <a:endParaRPr lang="en-GB"/>
        </a:p>
      </dgm:t>
    </dgm:pt>
    <dgm:pt modelId="{8B10E49C-7C8A-4BAA-95BE-5134AFD03739}" type="pres">
      <dgm:prSet presAssocID="{90EA38CA-1D74-4B79-892F-977819002974}" presName="Name9" presStyleLbl="parChTrans1D2" presStyleIdx="0" presStyleCnt="4"/>
      <dgm:spPr/>
      <dgm:t>
        <a:bodyPr/>
        <a:lstStyle/>
        <a:p>
          <a:endParaRPr lang="en-GB"/>
        </a:p>
      </dgm:t>
    </dgm:pt>
    <dgm:pt modelId="{7FB75E79-8633-44C0-BCA7-298594E245BF}" type="pres">
      <dgm:prSet presAssocID="{90EA38CA-1D74-4B79-892F-977819002974}" presName="connTx" presStyleLbl="parChTrans1D2" presStyleIdx="0" presStyleCnt="4"/>
      <dgm:spPr/>
      <dgm:t>
        <a:bodyPr/>
        <a:lstStyle/>
        <a:p>
          <a:endParaRPr lang="en-GB"/>
        </a:p>
      </dgm:t>
    </dgm:pt>
    <dgm:pt modelId="{8E70EB68-E7C7-4D7A-9531-AA1A64389104}" type="pres">
      <dgm:prSet presAssocID="{D0D91B48-BA84-4D97-A79D-C06E902C4AC9}" presName="node" presStyleLbl="node1" presStyleIdx="0" presStyleCnt="4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ECF4B45B-A5CE-42B4-814B-302B96C0A7CA}" type="pres">
      <dgm:prSet presAssocID="{C25B8217-BB24-450A-A628-17CCCC1FD018}" presName="Name9" presStyleLbl="parChTrans1D2" presStyleIdx="1" presStyleCnt="4"/>
      <dgm:spPr/>
      <dgm:t>
        <a:bodyPr/>
        <a:lstStyle/>
        <a:p>
          <a:endParaRPr lang="en-GB"/>
        </a:p>
      </dgm:t>
    </dgm:pt>
    <dgm:pt modelId="{8668351A-7423-436B-A090-00B1D849D3B8}" type="pres">
      <dgm:prSet presAssocID="{C25B8217-BB24-450A-A628-17CCCC1FD018}" presName="connTx" presStyleLbl="parChTrans1D2" presStyleIdx="1" presStyleCnt="4"/>
      <dgm:spPr/>
      <dgm:t>
        <a:bodyPr/>
        <a:lstStyle/>
        <a:p>
          <a:endParaRPr lang="en-GB"/>
        </a:p>
      </dgm:t>
    </dgm:pt>
    <dgm:pt modelId="{03AD3D0D-6FD8-475D-9885-152AFC553A8A}" type="pres">
      <dgm:prSet presAssocID="{93C427CC-278E-4F03-9DE3-CFE76665162A}" presName="node" presStyleLbl="node1" presStyleIdx="1" presStyleCnt="4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5DC11CE6-166B-419F-94B1-EF55CE799FA3}" type="pres">
      <dgm:prSet presAssocID="{2E057A17-FD0D-416D-BC7E-0AE051D056AE}" presName="Name9" presStyleLbl="parChTrans1D2" presStyleIdx="2" presStyleCnt="4"/>
      <dgm:spPr/>
      <dgm:t>
        <a:bodyPr/>
        <a:lstStyle/>
        <a:p>
          <a:endParaRPr lang="en-GB"/>
        </a:p>
      </dgm:t>
    </dgm:pt>
    <dgm:pt modelId="{F1D2D66D-7A32-4F20-929C-93078766247B}" type="pres">
      <dgm:prSet presAssocID="{2E057A17-FD0D-416D-BC7E-0AE051D056AE}" presName="connTx" presStyleLbl="parChTrans1D2" presStyleIdx="2" presStyleCnt="4"/>
      <dgm:spPr/>
      <dgm:t>
        <a:bodyPr/>
        <a:lstStyle/>
        <a:p>
          <a:endParaRPr lang="en-GB"/>
        </a:p>
      </dgm:t>
    </dgm:pt>
    <dgm:pt modelId="{42C3E639-B87F-44C5-AA75-A21B416BE301}" type="pres">
      <dgm:prSet presAssocID="{C2720122-23AA-4CA4-8F03-662BD0FE1A90}" presName="node" presStyleLbl="node1" presStyleIdx="2" presStyleCnt="4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651331BB-8204-4339-ADEA-153ED861B5BD}" type="pres">
      <dgm:prSet presAssocID="{29E9CC74-8AE4-48DF-8B70-21C048B11BF5}" presName="Name9" presStyleLbl="parChTrans1D2" presStyleIdx="3" presStyleCnt="4"/>
      <dgm:spPr/>
      <dgm:t>
        <a:bodyPr/>
        <a:lstStyle/>
        <a:p>
          <a:endParaRPr lang="en-GB"/>
        </a:p>
      </dgm:t>
    </dgm:pt>
    <dgm:pt modelId="{02A1F061-7F1A-4BAA-AC8A-BB4E2F86B86E}" type="pres">
      <dgm:prSet presAssocID="{29E9CC74-8AE4-48DF-8B70-21C048B11BF5}" presName="connTx" presStyleLbl="parChTrans1D2" presStyleIdx="3" presStyleCnt="4"/>
      <dgm:spPr/>
      <dgm:t>
        <a:bodyPr/>
        <a:lstStyle/>
        <a:p>
          <a:endParaRPr lang="en-GB"/>
        </a:p>
      </dgm:t>
    </dgm:pt>
    <dgm:pt modelId="{42D35A66-14CF-4D14-9A95-117D20D65D4D}" type="pres">
      <dgm:prSet presAssocID="{C9E8FADE-7B0B-432A-97B0-C00E6F97F01B}" presName="node" presStyleLbl="node1" presStyleIdx="3" presStyleCnt="4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</dgm:ptLst>
  <dgm:cxnLst>
    <dgm:cxn modelId="{7C3AFD6A-F98A-4D5B-BD3C-3CD3BDF4464D}" srcId="{39A13C5D-1DC4-4152-930D-C1217629DD9F}" destId="{C2720122-23AA-4CA4-8F03-662BD0FE1A90}" srcOrd="2" destOrd="0" parTransId="{2E057A17-FD0D-416D-BC7E-0AE051D056AE}" sibTransId="{00EE60C4-5761-4473-B6B4-7B1DD7D95756}"/>
    <dgm:cxn modelId="{3A3EE6A2-BD18-452B-866D-1108FB99D513}" type="presOf" srcId="{90EA38CA-1D74-4B79-892F-977819002974}" destId="{8B10E49C-7C8A-4BAA-95BE-5134AFD03739}" srcOrd="0" destOrd="0" presId="urn:microsoft.com/office/officeart/2005/8/layout/radial1"/>
    <dgm:cxn modelId="{BBF0D8C6-05C3-41A2-B610-FF425391CD64}" type="presOf" srcId="{C25B8217-BB24-450A-A628-17CCCC1FD018}" destId="{ECF4B45B-A5CE-42B4-814B-302B96C0A7CA}" srcOrd="0" destOrd="0" presId="urn:microsoft.com/office/officeart/2005/8/layout/radial1"/>
    <dgm:cxn modelId="{4108645B-4136-4751-9B96-634FBA85F4A9}" type="presOf" srcId="{C9E8FADE-7B0B-432A-97B0-C00E6F97F01B}" destId="{42D35A66-14CF-4D14-9A95-117D20D65D4D}" srcOrd="0" destOrd="0" presId="urn:microsoft.com/office/officeart/2005/8/layout/radial1"/>
    <dgm:cxn modelId="{09AC98D2-4AA1-40A8-83DC-C99BCACBEF0D}" srcId="{39A13C5D-1DC4-4152-930D-C1217629DD9F}" destId="{D0D91B48-BA84-4D97-A79D-C06E902C4AC9}" srcOrd="0" destOrd="0" parTransId="{90EA38CA-1D74-4B79-892F-977819002974}" sibTransId="{E59D9170-984F-4096-B3A7-E30269D4FDF7}"/>
    <dgm:cxn modelId="{810ED1C4-54CB-44CF-8514-15ABD1000487}" type="presOf" srcId="{C25B8217-BB24-450A-A628-17CCCC1FD018}" destId="{8668351A-7423-436B-A090-00B1D849D3B8}" srcOrd="1" destOrd="0" presId="urn:microsoft.com/office/officeart/2005/8/layout/radial1"/>
    <dgm:cxn modelId="{09867CB4-AED8-46A9-A01C-BC160AE8767E}" type="presOf" srcId="{2E057A17-FD0D-416D-BC7E-0AE051D056AE}" destId="{5DC11CE6-166B-419F-94B1-EF55CE799FA3}" srcOrd="0" destOrd="0" presId="urn:microsoft.com/office/officeart/2005/8/layout/radial1"/>
    <dgm:cxn modelId="{F06E103B-C3D3-44D6-B7BC-DBAC50B49088}" type="presOf" srcId="{93C427CC-278E-4F03-9DE3-CFE76665162A}" destId="{03AD3D0D-6FD8-475D-9885-152AFC553A8A}" srcOrd="0" destOrd="0" presId="urn:microsoft.com/office/officeart/2005/8/layout/radial1"/>
    <dgm:cxn modelId="{34C27793-6613-4473-ACE3-0986B361695F}" type="presOf" srcId="{39A13C5D-1DC4-4152-930D-C1217629DD9F}" destId="{AA831DF8-BD24-4778-8367-CEE517A5CCFF}" srcOrd="0" destOrd="0" presId="urn:microsoft.com/office/officeart/2005/8/layout/radial1"/>
    <dgm:cxn modelId="{FA78B52D-DA59-4597-8C9E-9BA10A58EB6A}" type="presOf" srcId="{29E9CC74-8AE4-48DF-8B70-21C048B11BF5}" destId="{02A1F061-7F1A-4BAA-AC8A-BB4E2F86B86E}" srcOrd="1" destOrd="0" presId="urn:microsoft.com/office/officeart/2005/8/layout/radial1"/>
    <dgm:cxn modelId="{081B963B-6BCE-4C63-A95A-793C572CA28A}" srcId="{3A7DB834-06B0-4A9E-9A86-9C1903AD47D5}" destId="{39A13C5D-1DC4-4152-930D-C1217629DD9F}" srcOrd="0" destOrd="0" parTransId="{CDD5B44B-1D0C-471E-B1D2-611BA3BE01A5}" sibTransId="{16600868-EC77-4933-99E9-0B9501C04EDD}"/>
    <dgm:cxn modelId="{B7D57FC8-1120-4617-9810-E893F1CEFA3D}" srcId="{39A13C5D-1DC4-4152-930D-C1217629DD9F}" destId="{C9E8FADE-7B0B-432A-97B0-C00E6F97F01B}" srcOrd="3" destOrd="0" parTransId="{29E9CC74-8AE4-48DF-8B70-21C048B11BF5}" sibTransId="{47ED1451-7739-40BF-A9F4-CD24E52CED02}"/>
    <dgm:cxn modelId="{5147ADDB-A480-41A2-B3A1-1F6B4A2C73C7}" type="presOf" srcId="{90EA38CA-1D74-4B79-892F-977819002974}" destId="{7FB75E79-8633-44C0-BCA7-298594E245BF}" srcOrd="1" destOrd="0" presId="urn:microsoft.com/office/officeart/2005/8/layout/radial1"/>
    <dgm:cxn modelId="{B98299AE-E424-4ABA-86F7-1D21D163C575}" srcId="{39A13C5D-1DC4-4152-930D-C1217629DD9F}" destId="{93C427CC-278E-4F03-9DE3-CFE76665162A}" srcOrd="1" destOrd="0" parTransId="{C25B8217-BB24-450A-A628-17CCCC1FD018}" sibTransId="{1F3DF6AA-31B3-4861-B15C-FEE07208E926}"/>
    <dgm:cxn modelId="{B2FE26A9-AEC1-4E37-A97C-1F1A41DB26A6}" type="presOf" srcId="{2E057A17-FD0D-416D-BC7E-0AE051D056AE}" destId="{F1D2D66D-7A32-4F20-929C-93078766247B}" srcOrd="1" destOrd="0" presId="urn:microsoft.com/office/officeart/2005/8/layout/radial1"/>
    <dgm:cxn modelId="{0645130E-CFE0-4E00-97A4-1B05381293F1}" type="presOf" srcId="{3A7DB834-06B0-4A9E-9A86-9C1903AD47D5}" destId="{C2F1E9C3-FDD2-42DC-8945-06BFFEB86143}" srcOrd="0" destOrd="0" presId="urn:microsoft.com/office/officeart/2005/8/layout/radial1"/>
    <dgm:cxn modelId="{31B7EEAE-0942-406C-A578-F8925EA0ACEF}" type="presOf" srcId="{29E9CC74-8AE4-48DF-8B70-21C048B11BF5}" destId="{651331BB-8204-4339-ADEA-153ED861B5BD}" srcOrd="0" destOrd="0" presId="urn:microsoft.com/office/officeart/2005/8/layout/radial1"/>
    <dgm:cxn modelId="{CC52AADF-C85F-4A7B-9708-0AC865EE276C}" type="presOf" srcId="{C2720122-23AA-4CA4-8F03-662BD0FE1A90}" destId="{42C3E639-B87F-44C5-AA75-A21B416BE301}" srcOrd="0" destOrd="0" presId="urn:microsoft.com/office/officeart/2005/8/layout/radial1"/>
    <dgm:cxn modelId="{BB5E29FF-1804-4F22-A099-231E47647A1A}" type="presOf" srcId="{D0D91B48-BA84-4D97-A79D-C06E902C4AC9}" destId="{8E70EB68-E7C7-4D7A-9531-AA1A64389104}" srcOrd="0" destOrd="0" presId="urn:microsoft.com/office/officeart/2005/8/layout/radial1"/>
    <dgm:cxn modelId="{8CAE396D-4575-4894-945A-CE7E792AB6DB}" type="presParOf" srcId="{C2F1E9C3-FDD2-42DC-8945-06BFFEB86143}" destId="{AA831DF8-BD24-4778-8367-CEE517A5CCFF}" srcOrd="0" destOrd="0" presId="urn:microsoft.com/office/officeart/2005/8/layout/radial1"/>
    <dgm:cxn modelId="{2BE91D11-A116-4875-A212-9FB43F7F5F9F}" type="presParOf" srcId="{C2F1E9C3-FDD2-42DC-8945-06BFFEB86143}" destId="{8B10E49C-7C8A-4BAA-95BE-5134AFD03739}" srcOrd="1" destOrd="0" presId="urn:microsoft.com/office/officeart/2005/8/layout/radial1"/>
    <dgm:cxn modelId="{2DE87E11-DEEF-4CDD-91ED-CE128D0ACDFC}" type="presParOf" srcId="{8B10E49C-7C8A-4BAA-95BE-5134AFD03739}" destId="{7FB75E79-8633-44C0-BCA7-298594E245BF}" srcOrd="0" destOrd="0" presId="urn:microsoft.com/office/officeart/2005/8/layout/radial1"/>
    <dgm:cxn modelId="{1F070839-185A-4357-B1F9-67A33233EB2C}" type="presParOf" srcId="{C2F1E9C3-FDD2-42DC-8945-06BFFEB86143}" destId="{8E70EB68-E7C7-4D7A-9531-AA1A64389104}" srcOrd="2" destOrd="0" presId="urn:microsoft.com/office/officeart/2005/8/layout/radial1"/>
    <dgm:cxn modelId="{ED274FA6-398E-4F89-8D71-4B09D41C88C1}" type="presParOf" srcId="{C2F1E9C3-FDD2-42DC-8945-06BFFEB86143}" destId="{ECF4B45B-A5CE-42B4-814B-302B96C0A7CA}" srcOrd="3" destOrd="0" presId="urn:microsoft.com/office/officeart/2005/8/layout/radial1"/>
    <dgm:cxn modelId="{83F1591C-54CC-4D10-ABAC-93CE0D6D30EC}" type="presParOf" srcId="{ECF4B45B-A5CE-42B4-814B-302B96C0A7CA}" destId="{8668351A-7423-436B-A090-00B1D849D3B8}" srcOrd="0" destOrd="0" presId="urn:microsoft.com/office/officeart/2005/8/layout/radial1"/>
    <dgm:cxn modelId="{C121106E-665D-444C-883B-B1A13954EDB8}" type="presParOf" srcId="{C2F1E9C3-FDD2-42DC-8945-06BFFEB86143}" destId="{03AD3D0D-6FD8-475D-9885-152AFC553A8A}" srcOrd="4" destOrd="0" presId="urn:microsoft.com/office/officeart/2005/8/layout/radial1"/>
    <dgm:cxn modelId="{59B11BEB-BBC8-4E8C-B517-E73F659DD9BD}" type="presParOf" srcId="{C2F1E9C3-FDD2-42DC-8945-06BFFEB86143}" destId="{5DC11CE6-166B-419F-94B1-EF55CE799FA3}" srcOrd="5" destOrd="0" presId="urn:microsoft.com/office/officeart/2005/8/layout/radial1"/>
    <dgm:cxn modelId="{4293DA9B-7B0A-4C03-A56B-D8F54A5DB675}" type="presParOf" srcId="{5DC11CE6-166B-419F-94B1-EF55CE799FA3}" destId="{F1D2D66D-7A32-4F20-929C-93078766247B}" srcOrd="0" destOrd="0" presId="urn:microsoft.com/office/officeart/2005/8/layout/radial1"/>
    <dgm:cxn modelId="{4E9342D0-2735-47DB-B217-E5EF72C5465B}" type="presParOf" srcId="{C2F1E9C3-FDD2-42DC-8945-06BFFEB86143}" destId="{42C3E639-B87F-44C5-AA75-A21B416BE301}" srcOrd="6" destOrd="0" presId="urn:microsoft.com/office/officeart/2005/8/layout/radial1"/>
    <dgm:cxn modelId="{E72B3376-85F8-4B97-8551-0B7CF42A6BF6}" type="presParOf" srcId="{C2F1E9C3-FDD2-42DC-8945-06BFFEB86143}" destId="{651331BB-8204-4339-ADEA-153ED861B5BD}" srcOrd="7" destOrd="0" presId="urn:microsoft.com/office/officeart/2005/8/layout/radial1"/>
    <dgm:cxn modelId="{B68DDD0E-D132-457B-8409-B3F849ABC703}" type="presParOf" srcId="{651331BB-8204-4339-ADEA-153ED861B5BD}" destId="{02A1F061-7F1A-4BAA-AC8A-BB4E2F86B86E}" srcOrd="0" destOrd="0" presId="urn:microsoft.com/office/officeart/2005/8/layout/radial1"/>
    <dgm:cxn modelId="{6CE95537-4BB9-4A5C-94FB-1C4DD05B9614}" type="presParOf" srcId="{C2F1E9C3-FDD2-42DC-8945-06BFFEB86143}" destId="{42D35A66-14CF-4D14-9A95-117D20D65D4D}" srcOrd="8" destOrd="0" presId="urn:microsoft.com/office/officeart/2005/8/layout/radial1"/>
  </dgm:cxnLst>
  <dgm:bg/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ata13.xml><?xml version="1.0" encoding="utf-8"?>
<dgm:dataModel xmlns:dgm="http://schemas.openxmlformats.org/drawingml/2006/diagram" xmlns:a="http://schemas.openxmlformats.org/drawingml/2006/main">
  <dgm:ptLst>
    <dgm:pt modelId="{3A7DB834-06B0-4A9E-9A86-9C1903AD47D5}" type="doc">
      <dgm:prSet loTypeId="urn:microsoft.com/office/officeart/2005/8/layout/radial1" loCatId="relationship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GB"/>
        </a:p>
      </dgm:t>
    </dgm:pt>
    <dgm:pt modelId="{39A13C5D-1DC4-4152-930D-C1217629DD9F}">
      <dgm:prSet phldrT="[Text]"/>
      <dgm:spPr/>
      <dgm:t>
        <a:bodyPr/>
        <a:lstStyle/>
        <a:p>
          <a:pPr algn="ctr"/>
          <a:r>
            <a:rPr lang="en-GB"/>
            <a:t>POPULAR</a:t>
          </a:r>
        </a:p>
      </dgm:t>
    </dgm:pt>
    <dgm:pt modelId="{CDD5B44B-1D0C-471E-B1D2-611BA3BE01A5}" type="parTrans" cxnId="{081B963B-6BCE-4C63-A95A-793C572CA28A}">
      <dgm:prSet/>
      <dgm:spPr/>
      <dgm:t>
        <a:bodyPr/>
        <a:lstStyle/>
        <a:p>
          <a:pPr algn="ctr"/>
          <a:endParaRPr lang="en-GB"/>
        </a:p>
      </dgm:t>
    </dgm:pt>
    <dgm:pt modelId="{16600868-EC77-4933-99E9-0B9501C04EDD}" type="sibTrans" cxnId="{081B963B-6BCE-4C63-A95A-793C572CA28A}">
      <dgm:prSet/>
      <dgm:spPr/>
      <dgm:t>
        <a:bodyPr/>
        <a:lstStyle/>
        <a:p>
          <a:pPr algn="ctr"/>
          <a:endParaRPr lang="en-GB"/>
        </a:p>
      </dgm:t>
    </dgm:pt>
    <dgm:pt modelId="{D0D91B48-BA84-4D97-A79D-C06E902C4AC9}">
      <dgm:prSet phldrT="[Text]"/>
      <dgm:spPr/>
      <dgm:t>
        <a:bodyPr/>
        <a:lstStyle/>
        <a:p>
          <a:pPr algn="ctr"/>
          <a:r>
            <a:rPr lang="en-GB"/>
            <a:t>INFLUENCER</a:t>
          </a:r>
        </a:p>
      </dgm:t>
    </dgm:pt>
    <dgm:pt modelId="{90EA38CA-1D74-4B79-892F-977819002974}" type="parTrans" cxnId="{09AC98D2-4AA1-40A8-83DC-C99BCACBEF0D}">
      <dgm:prSet/>
      <dgm:spPr/>
      <dgm:t>
        <a:bodyPr/>
        <a:lstStyle/>
        <a:p>
          <a:pPr algn="ctr"/>
          <a:endParaRPr lang="en-GB"/>
        </a:p>
      </dgm:t>
    </dgm:pt>
    <dgm:pt modelId="{E59D9170-984F-4096-B3A7-E30269D4FDF7}" type="sibTrans" cxnId="{09AC98D2-4AA1-40A8-83DC-C99BCACBEF0D}">
      <dgm:prSet/>
      <dgm:spPr/>
      <dgm:t>
        <a:bodyPr/>
        <a:lstStyle/>
        <a:p>
          <a:pPr algn="ctr"/>
          <a:endParaRPr lang="en-GB"/>
        </a:p>
      </dgm:t>
    </dgm:pt>
    <dgm:pt modelId="{93C427CC-278E-4F03-9DE3-CFE76665162A}">
      <dgm:prSet phldrT="[Text]"/>
      <dgm:spPr/>
      <dgm:t>
        <a:bodyPr/>
        <a:lstStyle/>
        <a:p>
          <a:pPr algn="ctr"/>
          <a:r>
            <a:rPr lang="en-GB"/>
            <a:t>SOCIETY</a:t>
          </a:r>
        </a:p>
      </dgm:t>
    </dgm:pt>
    <dgm:pt modelId="{C25B8217-BB24-450A-A628-17CCCC1FD018}" type="parTrans" cxnId="{B98299AE-E424-4ABA-86F7-1D21D163C575}">
      <dgm:prSet/>
      <dgm:spPr/>
      <dgm:t>
        <a:bodyPr/>
        <a:lstStyle/>
        <a:p>
          <a:pPr algn="ctr"/>
          <a:endParaRPr lang="en-GB"/>
        </a:p>
      </dgm:t>
    </dgm:pt>
    <dgm:pt modelId="{1F3DF6AA-31B3-4861-B15C-FEE07208E926}" type="sibTrans" cxnId="{B98299AE-E424-4ABA-86F7-1D21D163C575}">
      <dgm:prSet/>
      <dgm:spPr/>
      <dgm:t>
        <a:bodyPr/>
        <a:lstStyle/>
        <a:p>
          <a:pPr algn="ctr"/>
          <a:endParaRPr lang="en-GB"/>
        </a:p>
      </dgm:t>
    </dgm:pt>
    <dgm:pt modelId="{C2720122-23AA-4CA4-8F03-662BD0FE1A90}">
      <dgm:prSet phldrT="[Text]"/>
      <dgm:spPr/>
      <dgm:t>
        <a:bodyPr/>
        <a:lstStyle/>
        <a:p>
          <a:pPr algn="ctr"/>
          <a:r>
            <a:rPr lang="en-GB"/>
            <a:t>CLOSE</a:t>
          </a:r>
        </a:p>
      </dgm:t>
    </dgm:pt>
    <dgm:pt modelId="{2E057A17-FD0D-416D-BC7E-0AE051D056AE}" type="parTrans" cxnId="{7C3AFD6A-F98A-4D5B-BD3C-3CD3BDF4464D}">
      <dgm:prSet/>
      <dgm:spPr/>
      <dgm:t>
        <a:bodyPr/>
        <a:lstStyle/>
        <a:p>
          <a:pPr algn="ctr"/>
          <a:endParaRPr lang="en-GB"/>
        </a:p>
      </dgm:t>
    </dgm:pt>
    <dgm:pt modelId="{00EE60C4-5761-4473-B6B4-7B1DD7D95756}" type="sibTrans" cxnId="{7C3AFD6A-F98A-4D5B-BD3C-3CD3BDF4464D}">
      <dgm:prSet/>
      <dgm:spPr/>
      <dgm:t>
        <a:bodyPr/>
        <a:lstStyle/>
        <a:p>
          <a:pPr algn="ctr"/>
          <a:endParaRPr lang="en-GB"/>
        </a:p>
      </dgm:t>
    </dgm:pt>
    <dgm:pt modelId="{C9E8FADE-7B0B-432A-97B0-C00E6F97F01B}">
      <dgm:prSet phldrT="[Text]" custT="1"/>
      <dgm:spPr/>
      <dgm:t>
        <a:bodyPr/>
        <a:lstStyle/>
        <a:p>
          <a:pPr algn="ctr"/>
          <a:r>
            <a:rPr lang="en-GB" sz="1300"/>
            <a:t>FRIENDS</a:t>
          </a:r>
        </a:p>
      </dgm:t>
    </dgm:pt>
    <dgm:pt modelId="{29E9CC74-8AE4-48DF-8B70-21C048B11BF5}" type="parTrans" cxnId="{B7D57FC8-1120-4617-9810-E893F1CEFA3D}">
      <dgm:prSet/>
      <dgm:spPr/>
      <dgm:t>
        <a:bodyPr/>
        <a:lstStyle/>
        <a:p>
          <a:pPr algn="ctr"/>
          <a:endParaRPr lang="en-GB"/>
        </a:p>
      </dgm:t>
    </dgm:pt>
    <dgm:pt modelId="{47ED1451-7739-40BF-A9F4-CD24E52CED02}" type="sibTrans" cxnId="{B7D57FC8-1120-4617-9810-E893F1CEFA3D}">
      <dgm:prSet/>
      <dgm:spPr/>
      <dgm:t>
        <a:bodyPr/>
        <a:lstStyle/>
        <a:p>
          <a:pPr algn="ctr"/>
          <a:endParaRPr lang="en-GB"/>
        </a:p>
      </dgm:t>
    </dgm:pt>
    <dgm:pt modelId="{C2F1E9C3-FDD2-42DC-8945-06BFFEB86143}" type="pres">
      <dgm:prSet presAssocID="{3A7DB834-06B0-4A9E-9A86-9C1903AD47D5}" presName="cycle" presStyleCnt="0">
        <dgm:presLayoutVars>
          <dgm:chMax val="1"/>
          <dgm:dir/>
          <dgm:animLvl val="ctr"/>
          <dgm:resizeHandles val="exact"/>
        </dgm:presLayoutVars>
      </dgm:prSet>
      <dgm:spPr/>
      <dgm:t>
        <a:bodyPr/>
        <a:lstStyle/>
        <a:p>
          <a:endParaRPr lang="en-GB"/>
        </a:p>
      </dgm:t>
    </dgm:pt>
    <dgm:pt modelId="{AA831DF8-BD24-4778-8367-CEE517A5CCFF}" type="pres">
      <dgm:prSet presAssocID="{39A13C5D-1DC4-4152-930D-C1217629DD9F}" presName="centerShape" presStyleLbl="node0" presStyleIdx="0" presStyleCnt="1"/>
      <dgm:spPr/>
      <dgm:t>
        <a:bodyPr/>
        <a:lstStyle/>
        <a:p>
          <a:endParaRPr lang="en-GB"/>
        </a:p>
      </dgm:t>
    </dgm:pt>
    <dgm:pt modelId="{8B10E49C-7C8A-4BAA-95BE-5134AFD03739}" type="pres">
      <dgm:prSet presAssocID="{90EA38CA-1D74-4B79-892F-977819002974}" presName="Name9" presStyleLbl="parChTrans1D2" presStyleIdx="0" presStyleCnt="4"/>
      <dgm:spPr/>
      <dgm:t>
        <a:bodyPr/>
        <a:lstStyle/>
        <a:p>
          <a:endParaRPr lang="en-GB"/>
        </a:p>
      </dgm:t>
    </dgm:pt>
    <dgm:pt modelId="{7FB75E79-8633-44C0-BCA7-298594E245BF}" type="pres">
      <dgm:prSet presAssocID="{90EA38CA-1D74-4B79-892F-977819002974}" presName="connTx" presStyleLbl="parChTrans1D2" presStyleIdx="0" presStyleCnt="4"/>
      <dgm:spPr/>
      <dgm:t>
        <a:bodyPr/>
        <a:lstStyle/>
        <a:p>
          <a:endParaRPr lang="en-GB"/>
        </a:p>
      </dgm:t>
    </dgm:pt>
    <dgm:pt modelId="{8E70EB68-E7C7-4D7A-9531-AA1A64389104}" type="pres">
      <dgm:prSet presAssocID="{D0D91B48-BA84-4D97-A79D-C06E902C4AC9}" presName="node" presStyleLbl="node1" presStyleIdx="0" presStyleCnt="4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ECF4B45B-A5CE-42B4-814B-302B96C0A7CA}" type="pres">
      <dgm:prSet presAssocID="{C25B8217-BB24-450A-A628-17CCCC1FD018}" presName="Name9" presStyleLbl="parChTrans1D2" presStyleIdx="1" presStyleCnt="4"/>
      <dgm:spPr/>
      <dgm:t>
        <a:bodyPr/>
        <a:lstStyle/>
        <a:p>
          <a:endParaRPr lang="en-GB"/>
        </a:p>
      </dgm:t>
    </dgm:pt>
    <dgm:pt modelId="{8668351A-7423-436B-A090-00B1D849D3B8}" type="pres">
      <dgm:prSet presAssocID="{C25B8217-BB24-450A-A628-17CCCC1FD018}" presName="connTx" presStyleLbl="parChTrans1D2" presStyleIdx="1" presStyleCnt="4"/>
      <dgm:spPr/>
      <dgm:t>
        <a:bodyPr/>
        <a:lstStyle/>
        <a:p>
          <a:endParaRPr lang="en-GB"/>
        </a:p>
      </dgm:t>
    </dgm:pt>
    <dgm:pt modelId="{03AD3D0D-6FD8-475D-9885-152AFC553A8A}" type="pres">
      <dgm:prSet presAssocID="{93C427CC-278E-4F03-9DE3-CFE76665162A}" presName="node" presStyleLbl="node1" presStyleIdx="1" presStyleCnt="4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5DC11CE6-166B-419F-94B1-EF55CE799FA3}" type="pres">
      <dgm:prSet presAssocID="{2E057A17-FD0D-416D-BC7E-0AE051D056AE}" presName="Name9" presStyleLbl="parChTrans1D2" presStyleIdx="2" presStyleCnt="4"/>
      <dgm:spPr/>
      <dgm:t>
        <a:bodyPr/>
        <a:lstStyle/>
        <a:p>
          <a:endParaRPr lang="en-GB"/>
        </a:p>
      </dgm:t>
    </dgm:pt>
    <dgm:pt modelId="{F1D2D66D-7A32-4F20-929C-93078766247B}" type="pres">
      <dgm:prSet presAssocID="{2E057A17-FD0D-416D-BC7E-0AE051D056AE}" presName="connTx" presStyleLbl="parChTrans1D2" presStyleIdx="2" presStyleCnt="4"/>
      <dgm:spPr/>
      <dgm:t>
        <a:bodyPr/>
        <a:lstStyle/>
        <a:p>
          <a:endParaRPr lang="en-GB"/>
        </a:p>
      </dgm:t>
    </dgm:pt>
    <dgm:pt modelId="{42C3E639-B87F-44C5-AA75-A21B416BE301}" type="pres">
      <dgm:prSet presAssocID="{C2720122-23AA-4CA4-8F03-662BD0FE1A90}" presName="node" presStyleLbl="node1" presStyleIdx="2" presStyleCnt="4" custScaleX="93237" custScaleY="93237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651331BB-8204-4339-ADEA-153ED861B5BD}" type="pres">
      <dgm:prSet presAssocID="{29E9CC74-8AE4-48DF-8B70-21C048B11BF5}" presName="Name9" presStyleLbl="parChTrans1D2" presStyleIdx="3" presStyleCnt="4"/>
      <dgm:spPr/>
      <dgm:t>
        <a:bodyPr/>
        <a:lstStyle/>
        <a:p>
          <a:endParaRPr lang="en-GB"/>
        </a:p>
      </dgm:t>
    </dgm:pt>
    <dgm:pt modelId="{02A1F061-7F1A-4BAA-AC8A-BB4E2F86B86E}" type="pres">
      <dgm:prSet presAssocID="{29E9CC74-8AE4-48DF-8B70-21C048B11BF5}" presName="connTx" presStyleLbl="parChTrans1D2" presStyleIdx="3" presStyleCnt="4"/>
      <dgm:spPr/>
      <dgm:t>
        <a:bodyPr/>
        <a:lstStyle/>
        <a:p>
          <a:endParaRPr lang="en-GB"/>
        </a:p>
      </dgm:t>
    </dgm:pt>
    <dgm:pt modelId="{42D35A66-14CF-4D14-9A95-117D20D65D4D}" type="pres">
      <dgm:prSet presAssocID="{C9E8FADE-7B0B-432A-97B0-C00E6F97F01B}" presName="node" presStyleLbl="node1" presStyleIdx="3" presStyleCnt="4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</dgm:ptLst>
  <dgm:cxnLst>
    <dgm:cxn modelId="{7C3AFD6A-F98A-4D5B-BD3C-3CD3BDF4464D}" srcId="{39A13C5D-1DC4-4152-930D-C1217629DD9F}" destId="{C2720122-23AA-4CA4-8F03-662BD0FE1A90}" srcOrd="2" destOrd="0" parTransId="{2E057A17-FD0D-416D-BC7E-0AE051D056AE}" sibTransId="{00EE60C4-5761-4473-B6B4-7B1DD7D95756}"/>
    <dgm:cxn modelId="{AD3AF4B4-0D03-4D4E-8644-960734E0F229}" type="presOf" srcId="{C25B8217-BB24-450A-A628-17CCCC1FD018}" destId="{ECF4B45B-A5CE-42B4-814B-302B96C0A7CA}" srcOrd="0" destOrd="0" presId="urn:microsoft.com/office/officeart/2005/8/layout/radial1"/>
    <dgm:cxn modelId="{3289A5B8-C84E-4E12-87C3-B01F40254149}" type="presOf" srcId="{2E057A17-FD0D-416D-BC7E-0AE051D056AE}" destId="{F1D2D66D-7A32-4F20-929C-93078766247B}" srcOrd="1" destOrd="0" presId="urn:microsoft.com/office/officeart/2005/8/layout/radial1"/>
    <dgm:cxn modelId="{09AC98D2-4AA1-40A8-83DC-C99BCACBEF0D}" srcId="{39A13C5D-1DC4-4152-930D-C1217629DD9F}" destId="{D0D91B48-BA84-4D97-A79D-C06E902C4AC9}" srcOrd="0" destOrd="0" parTransId="{90EA38CA-1D74-4B79-892F-977819002974}" sibTransId="{E59D9170-984F-4096-B3A7-E30269D4FDF7}"/>
    <dgm:cxn modelId="{396399C9-2177-4E08-9935-DBC16BF28B2D}" type="presOf" srcId="{C25B8217-BB24-450A-A628-17CCCC1FD018}" destId="{8668351A-7423-436B-A090-00B1D849D3B8}" srcOrd="1" destOrd="0" presId="urn:microsoft.com/office/officeart/2005/8/layout/radial1"/>
    <dgm:cxn modelId="{85306EC5-B46A-4DEC-9D5F-6E8759183E82}" type="presOf" srcId="{90EA38CA-1D74-4B79-892F-977819002974}" destId="{7FB75E79-8633-44C0-BCA7-298594E245BF}" srcOrd="1" destOrd="0" presId="urn:microsoft.com/office/officeart/2005/8/layout/radial1"/>
    <dgm:cxn modelId="{53C7A6D2-9976-4D1D-93F1-6F747BBA0DDA}" type="presOf" srcId="{39A13C5D-1DC4-4152-930D-C1217629DD9F}" destId="{AA831DF8-BD24-4778-8367-CEE517A5CCFF}" srcOrd="0" destOrd="0" presId="urn:microsoft.com/office/officeart/2005/8/layout/radial1"/>
    <dgm:cxn modelId="{AF76F4E1-16B7-4727-BD66-B610B1636C4E}" type="presOf" srcId="{3A7DB834-06B0-4A9E-9A86-9C1903AD47D5}" destId="{C2F1E9C3-FDD2-42DC-8945-06BFFEB86143}" srcOrd="0" destOrd="0" presId="urn:microsoft.com/office/officeart/2005/8/layout/radial1"/>
    <dgm:cxn modelId="{EF0BAE7B-EFC1-4C58-8FF8-8E36B9E3D35A}" type="presOf" srcId="{D0D91B48-BA84-4D97-A79D-C06E902C4AC9}" destId="{8E70EB68-E7C7-4D7A-9531-AA1A64389104}" srcOrd="0" destOrd="0" presId="urn:microsoft.com/office/officeart/2005/8/layout/radial1"/>
    <dgm:cxn modelId="{081B963B-6BCE-4C63-A95A-793C572CA28A}" srcId="{3A7DB834-06B0-4A9E-9A86-9C1903AD47D5}" destId="{39A13C5D-1DC4-4152-930D-C1217629DD9F}" srcOrd="0" destOrd="0" parTransId="{CDD5B44B-1D0C-471E-B1D2-611BA3BE01A5}" sibTransId="{16600868-EC77-4933-99E9-0B9501C04EDD}"/>
    <dgm:cxn modelId="{D88E4822-9C58-4C5B-8482-37C1FBD37CC9}" type="presOf" srcId="{29E9CC74-8AE4-48DF-8B70-21C048B11BF5}" destId="{651331BB-8204-4339-ADEA-153ED861B5BD}" srcOrd="0" destOrd="0" presId="urn:microsoft.com/office/officeart/2005/8/layout/radial1"/>
    <dgm:cxn modelId="{B7D57FC8-1120-4617-9810-E893F1CEFA3D}" srcId="{39A13C5D-1DC4-4152-930D-C1217629DD9F}" destId="{C9E8FADE-7B0B-432A-97B0-C00E6F97F01B}" srcOrd="3" destOrd="0" parTransId="{29E9CC74-8AE4-48DF-8B70-21C048B11BF5}" sibTransId="{47ED1451-7739-40BF-A9F4-CD24E52CED02}"/>
    <dgm:cxn modelId="{8B000194-83E5-4EA2-B4D2-2D58F59B1C6B}" type="presOf" srcId="{C2720122-23AA-4CA4-8F03-662BD0FE1A90}" destId="{42C3E639-B87F-44C5-AA75-A21B416BE301}" srcOrd="0" destOrd="0" presId="urn:microsoft.com/office/officeart/2005/8/layout/radial1"/>
    <dgm:cxn modelId="{B98299AE-E424-4ABA-86F7-1D21D163C575}" srcId="{39A13C5D-1DC4-4152-930D-C1217629DD9F}" destId="{93C427CC-278E-4F03-9DE3-CFE76665162A}" srcOrd="1" destOrd="0" parTransId="{C25B8217-BB24-450A-A628-17CCCC1FD018}" sibTransId="{1F3DF6AA-31B3-4861-B15C-FEE07208E926}"/>
    <dgm:cxn modelId="{2CA9C917-2611-4554-B167-AB15AE420EE0}" type="presOf" srcId="{90EA38CA-1D74-4B79-892F-977819002974}" destId="{8B10E49C-7C8A-4BAA-95BE-5134AFD03739}" srcOrd="0" destOrd="0" presId="urn:microsoft.com/office/officeart/2005/8/layout/radial1"/>
    <dgm:cxn modelId="{1B05B855-6684-45A1-9340-6CD98B6957A2}" type="presOf" srcId="{29E9CC74-8AE4-48DF-8B70-21C048B11BF5}" destId="{02A1F061-7F1A-4BAA-AC8A-BB4E2F86B86E}" srcOrd="1" destOrd="0" presId="urn:microsoft.com/office/officeart/2005/8/layout/radial1"/>
    <dgm:cxn modelId="{51FC6B6A-5AED-447F-9D12-7005D937A8B8}" type="presOf" srcId="{C9E8FADE-7B0B-432A-97B0-C00E6F97F01B}" destId="{42D35A66-14CF-4D14-9A95-117D20D65D4D}" srcOrd="0" destOrd="0" presId="urn:microsoft.com/office/officeart/2005/8/layout/radial1"/>
    <dgm:cxn modelId="{ACB706B2-7968-44F6-9B6C-E3E5747CB63B}" type="presOf" srcId="{2E057A17-FD0D-416D-BC7E-0AE051D056AE}" destId="{5DC11CE6-166B-419F-94B1-EF55CE799FA3}" srcOrd="0" destOrd="0" presId="urn:microsoft.com/office/officeart/2005/8/layout/radial1"/>
    <dgm:cxn modelId="{EEAEE29A-B33F-48FF-9DB4-C74EEDE19DAD}" type="presOf" srcId="{93C427CC-278E-4F03-9DE3-CFE76665162A}" destId="{03AD3D0D-6FD8-475D-9885-152AFC553A8A}" srcOrd="0" destOrd="0" presId="urn:microsoft.com/office/officeart/2005/8/layout/radial1"/>
    <dgm:cxn modelId="{AC0E4D39-70D5-4CC8-85B4-ED8DFAED57D7}" type="presParOf" srcId="{C2F1E9C3-FDD2-42DC-8945-06BFFEB86143}" destId="{AA831DF8-BD24-4778-8367-CEE517A5CCFF}" srcOrd="0" destOrd="0" presId="urn:microsoft.com/office/officeart/2005/8/layout/radial1"/>
    <dgm:cxn modelId="{16569113-30CD-41A3-BF07-2AEFDD0CB7ED}" type="presParOf" srcId="{C2F1E9C3-FDD2-42DC-8945-06BFFEB86143}" destId="{8B10E49C-7C8A-4BAA-95BE-5134AFD03739}" srcOrd="1" destOrd="0" presId="urn:microsoft.com/office/officeart/2005/8/layout/radial1"/>
    <dgm:cxn modelId="{BE85FF31-6D35-48A6-81B3-13C1F8698EF0}" type="presParOf" srcId="{8B10E49C-7C8A-4BAA-95BE-5134AFD03739}" destId="{7FB75E79-8633-44C0-BCA7-298594E245BF}" srcOrd="0" destOrd="0" presId="urn:microsoft.com/office/officeart/2005/8/layout/radial1"/>
    <dgm:cxn modelId="{B7F2A4E7-574E-422F-B899-853E13A2511E}" type="presParOf" srcId="{C2F1E9C3-FDD2-42DC-8945-06BFFEB86143}" destId="{8E70EB68-E7C7-4D7A-9531-AA1A64389104}" srcOrd="2" destOrd="0" presId="urn:microsoft.com/office/officeart/2005/8/layout/radial1"/>
    <dgm:cxn modelId="{DE928B5D-15B3-4119-8129-A245B7E32C8B}" type="presParOf" srcId="{C2F1E9C3-FDD2-42DC-8945-06BFFEB86143}" destId="{ECF4B45B-A5CE-42B4-814B-302B96C0A7CA}" srcOrd="3" destOrd="0" presId="urn:microsoft.com/office/officeart/2005/8/layout/radial1"/>
    <dgm:cxn modelId="{5BDCB8F2-4E5E-401E-8FCB-5A1055592049}" type="presParOf" srcId="{ECF4B45B-A5CE-42B4-814B-302B96C0A7CA}" destId="{8668351A-7423-436B-A090-00B1D849D3B8}" srcOrd="0" destOrd="0" presId="urn:microsoft.com/office/officeart/2005/8/layout/radial1"/>
    <dgm:cxn modelId="{FC1281BB-F1A4-4049-B001-4E057096A7C3}" type="presParOf" srcId="{C2F1E9C3-FDD2-42DC-8945-06BFFEB86143}" destId="{03AD3D0D-6FD8-475D-9885-152AFC553A8A}" srcOrd="4" destOrd="0" presId="urn:microsoft.com/office/officeart/2005/8/layout/radial1"/>
    <dgm:cxn modelId="{E7C1D720-B6AF-4607-9DE2-43E05232B9C2}" type="presParOf" srcId="{C2F1E9C3-FDD2-42DC-8945-06BFFEB86143}" destId="{5DC11CE6-166B-419F-94B1-EF55CE799FA3}" srcOrd="5" destOrd="0" presId="urn:microsoft.com/office/officeart/2005/8/layout/radial1"/>
    <dgm:cxn modelId="{2C0235FC-E2D0-469B-8621-3A0B637F22C1}" type="presParOf" srcId="{5DC11CE6-166B-419F-94B1-EF55CE799FA3}" destId="{F1D2D66D-7A32-4F20-929C-93078766247B}" srcOrd="0" destOrd="0" presId="urn:microsoft.com/office/officeart/2005/8/layout/radial1"/>
    <dgm:cxn modelId="{E1C36FAF-ACA7-4FFC-BB0F-7C3DD737E17B}" type="presParOf" srcId="{C2F1E9C3-FDD2-42DC-8945-06BFFEB86143}" destId="{42C3E639-B87F-44C5-AA75-A21B416BE301}" srcOrd="6" destOrd="0" presId="urn:microsoft.com/office/officeart/2005/8/layout/radial1"/>
    <dgm:cxn modelId="{9B666499-F638-4CCD-9FBE-CFCD11972B3F}" type="presParOf" srcId="{C2F1E9C3-FDD2-42DC-8945-06BFFEB86143}" destId="{651331BB-8204-4339-ADEA-153ED861B5BD}" srcOrd="7" destOrd="0" presId="urn:microsoft.com/office/officeart/2005/8/layout/radial1"/>
    <dgm:cxn modelId="{4DFB68DD-38B4-439F-AEF9-F804634D3046}" type="presParOf" srcId="{651331BB-8204-4339-ADEA-153ED861B5BD}" destId="{02A1F061-7F1A-4BAA-AC8A-BB4E2F86B86E}" srcOrd="0" destOrd="0" presId="urn:microsoft.com/office/officeart/2005/8/layout/radial1"/>
    <dgm:cxn modelId="{BCEB404F-2102-49C8-B2A3-B3CAAF7177F2}" type="presParOf" srcId="{C2F1E9C3-FDD2-42DC-8945-06BFFEB86143}" destId="{42D35A66-14CF-4D14-9A95-117D20D65D4D}" srcOrd="8" destOrd="0" presId="urn:microsoft.com/office/officeart/2005/8/layout/radial1"/>
  </dgm:cxnLst>
  <dgm:bg/>
  <dgm:whole/>
  <dgm:extLst>
    <a:ext uri="http://schemas.microsoft.com/office/drawing/2008/diagram">
      <dsp:dataModelExt xmlns:dsp="http://schemas.microsoft.com/office/drawing/2008/diagram" relId="rId16" minVer="http://schemas.openxmlformats.org/drawingml/2006/diagram"/>
    </a:ext>
  </dgm:extLst>
</dgm:dataModel>
</file>

<file path=ppt/diagrams/data14.xml><?xml version="1.0" encoding="utf-8"?>
<dgm:dataModel xmlns:dgm="http://schemas.openxmlformats.org/drawingml/2006/diagram" xmlns:a="http://schemas.openxmlformats.org/drawingml/2006/main">
  <dgm:ptLst>
    <dgm:pt modelId="{3A7DB834-06B0-4A9E-9A86-9C1903AD47D5}" type="doc">
      <dgm:prSet loTypeId="urn:microsoft.com/office/officeart/2005/8/layout/radial1" loCatId="relationship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GB"/>
        </a:p>
      </dgm:t>
    </dgm:pt>
    <dgm:pt modelId="{39A13C5D-1DC4-4152-930D-C1217629DD9F}">
      <dgm:prSet phldrT="[Text]"/>
      <dgm:spPr/>
      <dgm:t>
        <a:bodyPr/>
        <a:lstStyle/>
        <a:p>
          <a:pPr algn="ctr"/>
          <a:r>
            <a:rPr lang="en-GB"/>
            <a:t>INFLUENCER</a:t>
          </a:r>
        </a:p>
      </dgm:t>
    </dgm:pt>
    <dgm:pt modelId="{CDD5B44B-1D0C-471E-B1D2-611BA3BE01A5}" type="parTrans" cxnId="{081B963B-6BCE-4C63-A95A-793C572CA28A}">
      <dgm:prSet/>
      <dgm:spPr/>
      <dgm:t>
        <a:bodyPr/>
        <a:lstStyle/>
        <a:p>
          <a:pPr algn="ctr"/>
          <a:endParaRPr lang="en-GB"/>
        </a:p>
      </dgm:t>
    </dgm:pt>
    <dgm:pt modelId="{16600868-EC77-4933-99E9-0B9501C04EDD}" type="sibTrans" cxnId="{081B963B-6BCE-4C63-A95A-793C572CA28A}">
      <dgm:prSet/>
      <dgm:spPr/>
      <dgm:t>
        <a:bodyPr/>
        <a:lstStyle/>
        <a:p>
          <a:pPr algn="ctr"/>
          <a:endParaRPr lang="en-GB"/>
        </a:p>
      </dgm:t>
    </dgm:pt>
    <dgm:pt modelId="{D0D91B48-BA84-4D97-A79D-C06E902C4AC9}">
      <dgm:prSet phldrT="[Text]"/>
      <dgm:spPr/>
      <dgm:t>
        <a:bodyPr/>
        <a:lstStyle/>
        <a:p>
          <a:pPr algn="ctr"/>
          <a:r>
            <a:rPr lang="en-GB"/>
            <a:t>FAMOIUS</a:t>
          </a:r>
        </a:p>
      </dgm:t>
    </dgm:pt>
    <dgm:pt modelId="{90EA38CA-1D74-4B79-892F-977819002974}" type="parTrans" cxnId="{09AC98D2-4AA1-40A8-83DC-C99BCACBEF0D}">
      <dgm:prSet/>
      <dgm:spPr/>
      <dgm:t>
        <a:bodyPr/>
        <a:lstStyle/>
        <a:p>
          <a:pPr algn="ctr"/>
          <a:endParaRPr lang="en-GB"/>
        </a:p>
      </dgm:t>
    </dgm:pt>
    <dgm:pt modelId="{E59D9170-984F-4096-B3A7-E30269D4FDF7}" type="sibTrans" cxnId="{09AC98D2-4AA1-40A8-83DC-C99BCACBEF0D}">
      <dgm:prSet/>
      <dgm:spPr/>
      <dgm:t>
        <a:bodyPr/>
        <a:lstStyle/>
        <a:p>
          <a:pPr algn="ctr"/>
          <a:endParaRPr lang="en-GB"/>
        </a:p>
      </dgm:t>
    </dgm:pt>
    <dgm:pt modelId="{93C427CC-278E-4F03-9DE3-CFE76665162A}">
      <dgm:prSet phldrT="[Text]"/>
      <dgm:spPr/>
      <dgm:t>
        <a:bodyPr/>
        <a:lstStyle/>
        <a:p>
          <a:pPr algn="ctr"/>
          <a:r>
            <a:rPr lang="en-GB"/>
            <a:t>SOCIAL</a:t>
          </a:r>
        </a:p>
        <a:p>
          <a:pPr algn="ctr"/>
          <a:r>
            <a:rPr lang="en-GB"/>
            <a:t>MEDIA</a:t>
          </a:r>
        </a:p>
      </dgm:t>
    </dgm:pt>
    <dgm:pt modelId="{C25B8217-BB24-450A-A628-17CCCC1FD018}" type="parTrans" cxnId="{B98299AE-E424-4ABA-86F7-1D21D163C575}">
      <dgm:prSet/>
      <dgm:spPr/>
      <dgm:t>
        <a:bodyPr/>
        <a:lstStyle/>
        <a:p>
          <a:pPr algn="ctr"/>
          <a:endParaRPr lang="en-GB"/>
        </a:p>
      </dgm:t>
    </dgm:pt>
    <dgm:pt modelId="{1F3DF6AA-31B3-4861-B15C-FEE07208E926}" type="sibTrans" cxnId="{B98299AE-E424-4ABA-86F7-1D21D163C575}">
      <dgm:prSet/>
      <dgm:spPr/>
      <dgm:t>
        <a:bodyPr/>
        <a:lstStyle/>
        <a:p>
          <a:pPr algn="ctr"/>
          <a:endParaRPr lang="en-GB"/>
        </a:p>
      </dgm:t>
    </dgm:pt>
    <dgm:pt modelId="{C2720122-23AA-4CA4-8F03-662BD0FE1A90}">
      <dgm:prSet phldrT="[Text]"/>
      <dgm:spPr/>
      <dgm:t>
        <a:bodyPr/>
        <a:lstStyle/>
        <a:p>
          <a:pPr algn="ctr"/>
          <a:r>
            <a:rPr lang="en-GB"/>
            <a:t>POPULAR</a:t>
          </a:r>
        </a:p>
      </dgm:t>
    </dgm:pt>
    <dgm:pt modelId="{00EE60C4-5761-4473-B6B4-7B1DD7D95756}" type="sibTrans" cxnId="{7C3AFD6A-F98A-4D5B-BD3C-3CD3BDF4464D}">
      <dgm:prSet/>
      <dgm:spPr/>
      <dgm:t>
        <a:bodyPr/>
        <a:lstStyle/>
        <a:p>
          <a:pPr algn="ctr"/>
          <a:endParaRPr lang="en-GB"/>
        </a:p>
      </dgm:t>
    </dgm:pt>
    <dgm:pt modelId="{2E057A17-FD0D-416D-BC7E-0AE051D056AE}" type="parTrans" cxnId="{7C3AFD6A-F98A-4D5B-BD3C-3CD3BDF4464D}">
      <dgm:prSet/>
      <dgm:spPr/>
      <dgm:t>
        <a:bodyPr/>
        <a:lstStyle/>
        <a:p>
          <a:pPr algn="ctr"/>
          <a:endParaRPr lang="en-GB"/>
        </a:p>
      </dgm:t>
    </dgm:pt>
    <dgm:pt modelId="{C9E8FADE-7B0B-432A-97B0-C00E6F97F01B}">
      <dgm:prSet phldrT="[Text]" custT="1"/>
      <dgm:spPr/>
      <dgm:t>
        <a:bodyPr/>
        <a:lstStyle/>
        <a:p>
          <a:pPr algn="ctr"/>
          <a:r>
            <a:rPr lang="en-GB" sz="1300"/>
            <a:t>FRIENDS</a:t>
          </a:r>
        </a:p>
      </dgm:t>
    </dgm:pt>
    <dgm:pt modelId="{47ED1451-7739-40BF-A9F4-CD24E52CED02}" type="sibTrans" cxnId="{B7D57FC8-1120-4617-9810-E893F1CEFA3D}">
      <dgm:prSet/>
      <dgm:spPr/>
      <dgm:t>
        <a:bodyPr/>
        <a:lstStyle/>
        <a:p>
          <a:pPr algn="ctr"/>
          <a:endParaRPr lang="en-GB"/>
        </a:p>
      </dgm:t>
    </dgm:pt>
    <dgm:pt modelId="{29E9CC74-8AE4-48DF-8B70-21C048B11BF5}" type="parTrans" cxnId="{B7D57FC8-1120-4617-9810-E893F1CEFA3D}">
      <dgm:prSet/>
      <dgm:spPr/>
      <dgm:t>
        <a:bodyPr/>
        <a:lstStyle/>
        <a:p>
          <a:pPr algn="ctr"/>
          <a:endParaRPr lang="en-GB"/>
        </a:p>
      </dgm:t>
    </dgm:pt>
    <dgm:pt modelId="{C2F1E9C3-FDD2-42DC-8945-06BFFEB86143}" type="pres">
      <dgm:prSet presAssocID="{3A7DB834-06B0-4A9E-9A86-9C1903AD47D5}" presName="cycle" presStyleCnt="0">
        <dgm:presLayoutVars>
          <dgm:chMax val="1"/>
          <dgm:dir/>
          <dgm:animLvl val="ctr"/>
          <dgm:resizeHandles val="exact"/>
        </dgm:presLayoutVars>
      </dgm:prSet>
      <dgm:spPr/>
      <dgm:t>
        <a:bodyPr/>
        <a:lstStyle/>
        <a:p>
          <a:endParaRPr lang="en-GB"/>
        </a:p>
      </dgm:t>
    </dgm:pt>
    <dgm:pt modelId="{AA831DF8-BD24-4778-8367-CEE517A5CCFF}" type="pres">
      <dgm:prSet presAssocID="{39A13C5D-1DC4-4152-930D-C1217629DD9F}" presName="centerShape" presStyleLbl="node0" presStyleIdx="0" presStyleCnt="1"/>
      <dgm:spPr/>
      <dgm:t>
        <a:bodyPr/>
        <a:lstStyle/>
        <a:p>
          <a:endParaRPr lang="en-GB"/>
        </a:p>
      </dgm:t>
    </dgm:pt>
    <dgm:pt modelId="{8B10E49C-7C8A-4BAA-95BE-5134AFD03739}" type="pres">
      <dgm:prSet presAssocID="{90EA38CA-1D74-4B79-892F-977819002974}" presName="Name9" presStyleLbl="parChTrans1D2" presStyleIdx="0" presStyleCnt="4"/>
      <dgm:spPr/>
      <dgm:t>
        <a:bodyPr/>
        <a:lstStyle/>
        <a:p>
          <a:endParaRPr lang="en-GB"/>
        </a:p>
      </dgm:t>
    </dgm:pt>
    <dgm:pt modelId="{7FB75E79-8633-44C0-BCA7-298594E245BF}" type="pres">
      <dgm:prSet presAssocID="{90EA38CA-1D74-4B79-892F-977819002974}" presName="connTx" presStyleLbl="parChTrans1D2" presStyleIdx="0" presStyleCnt="4"/>
      <dgm:spPr/>
      <dgm:t>
        <a:bodyPr/>
        <a:lstStyle/>
        <a:p>
          <a:endParaRPr lang="en-GB"/>
        </a:p>
      </dgm:t>
    </dgm:pt>
    <dgm:pt modelId="{8E70EB68-E7C7-4D7A-9531-AA1A64389104}" type="pres">
      <dgm:prSet presAssocID="{D0D91B48-BA84-4D97-A79D-C06E902C4AC9}" presName="node" presStyleLbl="node1" presStyleIdx="0" presStyleCnt="4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ECF4B45B-A5CE-42B4-814B-302B96C0A7CA}" type="pres">
      <dgm:prSet presAssocID="{C25B8217-BB24-450A-A628-17CCCC1FD018}" presName="Name9" presStyleLbl="parChTrans1D2" presStyleIdx="1" presStyleCnt="4"/>
      <dgm:spPr/>
      <dgm:t>
        <a:bodyPr/>
        <a:lstStyle/>
        <a:p>
          <a:endParaRPr lang="en-GB"/>
        </a:p>
      </dgm:t>
    </dgm:pt>
    <dgm:pt modelId="{8668351A-7423-436B-A090-00B1D849D3B8}" type="pres">
      <dgm:prSet presAssocID="{C25B8217-BB24-450A-A628-17CCCC1FD018}" presName="connTx" presStyleLbl="parChTrans1D2" presStyleIdx="1" presStyleCnt="4"/>
      <dgm:spPr/>
      <dgm:t>
        <a:bodyPr/>
        <a:lstStyle/>
        <a:p>
          <a:endParaRPr lang="en-GB"/>
        </a:p>
      </dgm:t>
    </dgm:pt>
    <dgm:pt modelId="{03AD3D0D-6FD8-475D-9885-152AFC553A8A}" type="pres">
      <dgm:prSet presAssocID="{93C427CC-278E-4F03-9DE3-CFE76665162A}" presName="node" presStyleLbl="node1" presStyleIdx="1" presStyleCnt="4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5DC11CE6-166B-419F-94B1-EF55CE799FA3}" type="pres">
      <dgm:prSet presAssocID="{2E057A17-FD0D-416D-BC7E-0AE051D056AE}" presName="Name9" presStyleLbl="parChTrans1D2" presStyleIdx="2" presStyleCnt="4"/>
      <dgm:spPr/>
      <dgm:t>
        <a:bodyPr/>
        <a:lstStyle/>
        <a:p>
          <a:endParaRPr lang="en-GB"/>
        </a:p>
      </dgm:t>
    </dgm:pt>
    <dgm:pt modelId="{F1D2D66D-7A32-4F20-929C-93078766247B}" type="pres">
      <dgm:prSet presAssocID="{2E057A17-FD0D-416D-BC7E-0AE051D056AE}" presName="connTx" presStyleLbl="parChTrans1D2" presStyleIdx="2" presStyleCnt="4"/>
      <dgm:spPr/>
      <dgm:t>
        <a:bodyPr/>
        <a:lstStyle/>
        <a:p>
          <a:endParaRPr lang="en-GB"/>
        </a:p>
      </dgm:t>
    </dgm:pt>
    <dgm:pt modelId="{42C3E639-B87F-44C5-AA75-A21B416BE301}" type="pres">
      <dgm:prSet presAssocID="{C2720122-23AA-4CA4-8F03-662BD0FE1A90}" presName="node" presStyleLbl="node1" presStyleIdx="2" presStyleCnt="4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651331BB-8204-4339-ADEA-153ED861B5BD}" type="pres">
      <dgm:prSet presAssocID="{29E9CC74-8AE4-48DF-8B70-21C048B11BF5}" presName="Name9" presStyleLbl="parChTrans1D2" presStyleIdx="3" presStyleCnt="4"/>
      <dgm:spPr/>
      <dgm:t>
        <a:bodyPr/>
        <a:lstStyle/>
        <a:p>
          <a:endParaRPr lang="en-GB"/>
        </a:p>
      </dgm:t>
    </dgm:pt>
    <dgm:pt modelId="{02A1F061-7F1A-4BAA-AC8A-BB4E2F86B86E}" type="pres">
      <dgm:prSet presAssocID="{29E9CC74-8AE4-48DF-8B70-21C048B11BF5}" presName="connTx" presStyleLbl="parChTrans1D2" presStyleIdx="3" presStyleCnt="4"/>
      <dgm:spPr/>
      <dgm:t>
        <a:bodyPr/>
        <a:lstStyle/>
        <a:p>
          <a:endParaRPr lang="en-GB"/>
        </a:p>
      </dgm:t>
    </dgm:pt>
    <dgm:pt modelId="{42D35A66-14CF-4D14-9A95-117D20D65D4D}" type="pres">
      <dgm:prSet presAssocID="{C9E8FADE-7B0B-432A-97B0-C00E6F97F01B}" presName="node" presStyleLbl="node1" presStyleIdx="3" presStyleCnt="4" custRadScaleRad="139026" custRadScaleInc="1401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</dgm:ptLst>
  <dgm:cxnLst>
    <dgm:cxn modelId="{2895E560-39FA-4A00-8030-EEFFA722D25B}" type="presOf" srcId="{3A7DB834-06B0-4A9E-9A86-9C1903AD47D5}" destId="{C2F1E9C3-FDD2-42DC-8945-06BFFEB86143}" srcOrd="0" destOrd="0" presId="urn:microsoft.com/office/officeart/2005/8/layout/radial1"/>
    <dgm:cxn modelId="{1AC7227D-9B57-428B-A216-F779D5AC463C}" type="presOf" srcId="{90EA38CA-1D74-4B79-892F-977819002974}" destId="{8B10E49C-7C8A-4BAA-95BE-5134AFD03739}" srcOrd="0" destOrd="0" presId="urn:microsoft.com/office/officeart/2005/8/layout/radial1"/>
    <dgm:cxn modelId="{7C3AFD6A-F98A-4D5B-BD3C-3CD3BDF4464D}" srcId="{39A13C5D-1DC4-4152-930D-C1217629DD9F}" destId="{C2720122-23AA-4CA4-8F03-662BD0FE1A90}" srcOrd="2" destOrd="0" parTransId="{2E057A17-FD0D-416D-BC7E-0AE051D056AE}" sibTransId="{00EE60C4-5761-4473-B6B4-7B1DD7D95756}"/>
    <dgm:cxn modelId="{F2A6AECA-61E2-4246-ABA9-D0C8B0F409E1}" type="presOf" srcId="{39A13C5D-1DC4-4152-930D-C1217629DD9F}" destId="{AA831DF8-BD24-4778-8367-CEE517A5CCFF}" srcOrd="0" destOrd="0" presId="urn:microsoft.com/office/officeart/2005/8/layout/radial1"/>
    <dgm:cxn modelId="{A9EE1DF5-895E-4A18-BFCF-B59A561B443B}" type="presOf" srcId="{2E057A17-FD0D-416D-BC7E-0AE051D056AE}" destId="{5DC11CE6-166B-419F-94B1-EF55CE799FA3}" srcOrd="0" destOrd="0" presId="urn:microsoft.com/office/officeart/2005/8/layout/radial1"/>
    <dgm:cxn modelId="{2D5E393B-56F3-441C-80B2-F4ED86F3EDCD}" type="presOf" srcId="{C25B8217-BB24-450A-A628-17CCCC1FD018}" destId="{8668351A-7423-436B-A090-00B1D849D3B8}" srcOrd="1" destOrd="0" presId="urn:microsoft.com/office/officeart/2005/8/layout/radial1"/>
    <dgm:cxn modelId="{817CD9F3-3AC2-45DA-80C0-325D3251B149}" type="presOf" srcId="{90EA38CA-1D74-4B79-892F-977819002974}" destId="{7FB75E79-8633-44C0-BCA7-298594E245BF}" srcOrd="1" destOrd="0" presId="urn:microsoft.com/office/officeart/2005/8/layout/radial1"/>
    <dgm:cxn modelId="{09AC98D2-4AA1-40A8-83DC-C99BCACBEF0D}" srcId="{39A13C5D-1DC4-4152-930D-C1217629DD9F}" destId="{D0D91B48-BA84-4D97-A79D-C06E902C4AC9}" srcOrd="0" destOrd="0" parTransId="{90EA38CA-1D74-4B79-892F-977819002974}" sibTransId="{E59D9170-984F-4096-B3A7-E30269D4FDF7}"/>
    <dgm:cxn modelId="{0A451A82-E592-441E-8B5B-6E455FC8EB51}" type="presOf" srcId="{2E057A17-FD0D-416D-BC7E-0AE051D056AE}" destId="{F1D2D66D-7A32-4F20-929C-93078766247B}" srcOrd="1" destOrd="0" presId="urn:microsoft.com/office/officeart/2005/8/layout/radial1"/>
    <dgm:cxn modelId="{EBC970C7-F0DC-494A-9FAF-75A60FA6EF6C}" type="presOf" srcId="{C25B8217-BB24-450A-A628-17CCCC1FD018}" destId="{ECF4B45B-A5CE-42B4-814B-302B96C0A7CA}" srcOrd="0" destOrd="0" presId="urn:microsoft.com/office/officeart/2005/8/layout/radial1"/>
    <dgm:cxn modelId="{081B963B-6BCE-4C63-A95A-793C572CA28A}" srcId="{3A7DB834-06B0-4A9E-9A86-9C1903AD47D5}" destId="{39A13C5D-1DC4-4152-930D-C1217629DD9F}" srcOrd="0" destOrd="0" parTransId="{CDD5B44B-1D0C-471E-B1D2-611BA3BE01A5}" sibTransId="{16600868-EC77-4933-99E9-0B9501C04EDD}"/>
    <dgm:cxn modelId="{62C5FE07-F80C-4BE1-B218-5072CBC5D1B9}" type="presOf" srcId="{93C427CC-278E-4F03-9DE3-CFE76665162A}" destId="{03AD3D0D-6FD8-475D-9885-152AFC553A8A}" srcOrd="0" destOrd="0" presId="urn:microsoft.com/office/officeart/2005/8/layout/radial1"/>
    <dgm:cxn modelId="{B7D57FC8-1120-4617-9810-E893F1CEFA3D}" srcId="{39A13C5D-1DC4-4152-930D-C1217629DD9F}" destId="{C9E8FADE-7B0B-432A-97B0-C00E6F97F01B}" srcOrd="3" destOrd="0" parTransId="{29E9CC74-8AE4-48DF-8B70-21C048B11BF5}" sibTransId="{47ED1451-7739-40BF-A9F4-CD24E52CED02}"/>
    <dgm:cxn modelId="{FB1FBFE2-B459-4463-84CA-01CC2C026846}" type="presOf" srcId="{C2720122-23AA-4CA4-8F03-662BD0FE1A90}" destId="{42C3E639-B87F-44C5-AA75-A21B416BE301}" srcOrd="0" destOrd="0" presId="urn:microsoft.com/office/officeart/2005/8/layout/radial1"/>
    <dgm:cxn modelId="{9DB36478-9B8C-4D8F-AE9B-791F395E2001}" type="presOf" srcId="{D0D91B48-BA84-4D97-A79D-C06E902C4AC9}" destId="{8E70EB68-E7C7-4D7A-9531-AA1A64389104}" srcOrd="0" destOrd="0" presId="urn:microsoft.com/office/officeart/2005/8/layout/radial1"/>
    <dgm:cxn modelId="{B98299AE-E424-4ABA-86F7-1D21D163C575}" srcId="{39A13C5D-1DC4-4152-930D-C1217629DD9F}" destId="{93C427CC-278E-4F03-9DE3-CFE76665162A}" srcOrd="1" destOrd="0" parTransId="{C25B8217-BB24-450A-A628-17CCCC1FD018}" sibTransId="{1F3DF6AA-31B3-4861-B15C-FEE07208E926}"/>
    <dgm:cxn modelId="{75D33D9C-FDCE-46C3-BCDD-04DC706F3733}" type="presOf" srcId="{29E9CC74-8AE4-48DF-8B70-21C048B11BF5}" destId="{02A1F061-7F1A-4BAA-AC8A-BB4E2F86B86E}" srcOrd="1" destOrd="0" presId="urn:microsoft.com/office/officeart/2005/8/layout/radial1"/>
    <dgm:cxn modelId="{EF825BE2-EE61-4FF7-9B31-72FE1F73CB60}" type="presOf" srcId="{C9E8FADE-7B0B-432A-97B0-C00E6F97F01B}" destId="{42D35A66-14CF-4D14-9A95-117D20D65D4D}" srcOrd="0" destOrd="0" presId="urn:microsoft.com/office/officeart/2005/8/layout/radial1"/>
    <dgm:cxn modelId="{0EA9CADD-C23C-41BF-A5F6-897DCCD8954F}" type="presOf" srcId="{29E9CC74-8AE4-48DF-8B70-21C048B11BF5}" destId="{651331BB-8204-4339-ADEA-153ED861B5BD}" srcOrd="0" destOrd="0" presId="urn:microsoft.com/office/officeart/2005/8/layout/radial1"/>
    <dgm:cxn modelId="{964CE3E9-560F-4F72-A7D3-93DD8E4861A6}" type="presParOf" srcId="{C2F1E9C3-FDD2-42DC-8945-06BFFEB86143}" destId="{AA831DF8-BD24-4778-8367-CEE517A5CCFF}" srcOrd="0" destOrd="0" presId="urn:microsoft.com/office/officeart/2005/8/layout/radial1"/>
    <dgm:cxn modelId="{A9D6A39A-4E3E-4E88-A6EF-EF384924CA56}" type="presParOf" srcId="{C2F1E9C3-FDD2-42DC-8945-06BFFEB86143}" destId="{8B10E49C-7C8A-4BAA-95BE-5134AFD03739}" srcOrd="1" destOrd="0" presId="urn:microsoft.com/office/officeart/2005/8/layout/radial1"/>
    <dgm:cxn modelId="{78F476A4-89FF-4961-A3CB-477E632EDE6E}" type="presParOf" srcId="{8B10E49C-7C8A-4BAA-95BE-5134AFD03739}" destId="{7FB75E79-8633-44C0-BCA7-298594E245BF}" srcOrd="0" destOrd="0" presId="urn:microsoft.com/office/officeart/2005/8/layout/radial1"/>
    <dgm:cxn modelId="{071CA760-3D89-4C4A-BADE-B5FC1D29078B}" type="presParOf" srcId="{C2F1E9C3-FDD2-42DC-8945-06BFFEB86143}" destId="{8E70EB68-E7C7-4D7A-9531-AA1A64389104}" srcOrd="2" destOrd="0" presId="urn:microsoft.com/office/officeart/2005/8/layout/radial1"/>
    <dgm:cxn modelId="{CEF4EE77-3CEE-4C3C-9795-A8F892F07722}" type="presParOf" srcId="{C2F1E9C3-FDD2-42DC-8945-06BFFEB86143}" destId="{ECF4B45B-A5CE-42B4-814B-302B96C0A7CA}" srcOrd="3" destOrd="0" presId="urn:microsoft.com/office/officeart/2005/8/layout/radial1"/>
    <dgm:cxn modelId="{6F972D0B-B9A1-4E30-A7CA-D19FD8B7ED50}" type="presParOf" srcId="{ECF4B45B-A5CE-42B4-814B-302B96C0A7CA}" destId="{8668351A-7423-436B-A090-00B1D849D3B8}" srcOrd="0" destOrd="0" presId="urn:microsoft.com/office/officeart/2005/8/layout/radial1"/>
    <dgm:cxn modelId="{E76C02B7-3968-4524-AAF1-D30D1F28BCCD}" type="presParOf" srcId="{C2F1E9C3-FDD2-42DC-8945-06BFFEB86143}" destId="{03AD3D0D-6FD8-475D-9885-152AFC553A8A}" srcOrd="4" destOrd="0" presId="urn:microsoft.com/office/officeart/2005/8/layout/radial1"/>
    <dgm:cxn modelId="{436B367C-F382-47B5-BA06-7468B7C9353E}" type="presParOf" srcId="{C2F1E9C3-FDD2-42DC-8945-06BFFEB86143}" destId="{5DC11CE6-166B-419F-94B1-EF55CE799FA3}" srcOrd="5" destOrd="0" presId="urn:microsoft.com/office/officeart/2005/8/layout/radial1"/>
    <dgm:cxn modelId="{5ACF5D56-65C7-4484-9220-F416E1A383C5}" type="presParOf" srcId="{5DC11CE6-166B-419F-94B1-EF55CE799FA3}" destId="{F1D2D66D-7A32-4F20-929C-93078766247B}" srcOrd="0" destOrd="0" presId="urn:microsoft.com/office/officeart/2005/8/layout/radial1"/>
    <dgm:cxn modelId="{466EEB62-9931-443A-AA0B-AA705B215534}" type="presParOf" srcId="{C2F1E9C3-FDD2-42DC-8945-06BFFEB86143}" destId="{42C3E639-B87F-44C5-AA75-A21B416BE301}" srcOrd="6" destOrd="0" presId="urn:microsoft.com/office/officeart/2005/8/layout/radial1"/>
    <dgm:cxn modelId="{DD072AB6-85F7-49C0-A3FA-0CBAF7233104}" type="presParOf" srcId="{C2F1E9C3-FDD2-42DC-8945-06BFFEB86143}" destId="{651331BB-8204-4339-ADEA-153ED861B5BD}" srcOrd="7" destOrd="0" presId="urn:microsoft.com/office/officeart/2005/8/layout/radial1"/>
    <dgm:cxn modelId="{7C9F8892-23A6-44CF-88DC-B2A171427351}" type="presParOf" srcId="{651331BB-8204-4339-ADEA-153ED861B5BD}" destId="{02A1F061-7F1A-4BAA-AC8A-BB4E2F86B86E}" srcOrd="0" destOrd="0" presId="urn:microsoft.com/office/officeart/2005/8/layout/radial1"/>
    <dgm:cxn modelId="{E31F4F81-9B60-4B3A-B877-F0BBDEBCDDFF}" type="presParOf" srcId="{C2F1E9C3-FDD2-42DC-8945-06BFFEB86143}" destId="{42D35A66-14CF-4D14-9A95-117D20D65D4D}" srcOrd="8" destOrd="0" presId="urn:microsoft.com/office/officeart/2005/8/layout/radial1"/>
  </dgm:cxnLst>
  <dgm:bg/>
  <dgm:whole/>
  <dgm:extLst>
    <a:ext uri="http://schemas.microsoft.com/office/drawing/2008/diagram">
      <dsp:dataModelExt xmlns:dsp="http://schemas.microsoft.com/office/drawing/2008/diagram" relId="rId21" minVer="http://schemas.openxmlformats.org/drawingml/2006/diagram"/>
    </a:ext>
  </dgm:extLst>
</dgm:dataModel>
</file>

<file path=ppt/diagrams/data15.xml><?xml version="1.0" encoding="utf-8"?>
<dgm:dataModel xmlns:dgm="http://schemas.openxmlformats.org/drawingml/2006/diagram" xmlns:a="http://schemas.openxmlformats.org/drawingml/2006/main">
  <dgm:ptLst>
    <dgm:pt modelId="{CA978E3B-2D7B-4E0C-A889-B96327215FBD}" type="doc">
      <dgm:prSet loTypeId="urn:microsoft.com/office/officeart/2005/8/layout/cycle6" loCatId="relationship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GB"/>
        </a:p>
      </dgm:t>
    </dgm:pt>
    <dgm:pt modelId="{C9CC862C-0F7C-4DEC-9A5B-940ABE2967C2}">
      <dgm:prSet phldrT="[Text]"/>
      <dgm:spPr/>
      <dgm:t>
        <a:bodyPr/>
        <a:lstStyle/>
        <a:p>
          <a:pPr algn="ctr"/>
          <a:r>
            <a:rPr lang="en-GB"/>
            <a:t>SOCIETY</a:t>
          </a:r>
        </a:p>
      </dgm:t>
    </dgm:pt>
    <dgm:pt modelId="{3315274E-3C83-4E13-8FFA-A364E4D9AAD1}" type="parTrans" cxnId="{6B8215EF-D556-4504-9C1A-1D58A37DDC14}">
      <dgm:prSet/>
      <dgm:spPr/>
      <dgm:t>
        <a:bodyPr/>
        <a:lstStyle/>
        <a:p>
          <a:pPr algn="ctr"/>
          <a:endParaRPr lang="en-GB"/>
        </a:p>
      </dgm:t>
    </dgm:pt>
    <dgm:pt modelId="{1193107A-4E7B-4704-9F42-9F4C3F56E6C0}" type="sibTrans" cxnId="{6B8215EF-D556-4504-9C1A-1D58A37DDC14}">
      <dgm:prSet/>
      <dgm:spPr/>
      <dgm:t>
        <a:bodyPr/>
        <a:lstStyle/>
        <a:p>
          <a:pPr algn="ctr"/>
          <a:endParaRPr lang="en-GB"/>
        </a:p>
      </dgm:t>
    </dgm:pt>
    <dgm:pt modelId="{90C01C08-A432-4661-BE36-673F31220C3C}">
      <dgm:prSet phldrT="[Text]"/>
      <dgm:spPr/>
      <dgm:t>
        <a:bodyPr/>
        <a:lstStyle/>
        <a:p>
          <a:pPr algn="ctr"/>
          <a:r>
            <a:rPr lang="en-GB"/>
            <a:t>FULL OF LOVE</a:t>
          </a:r>
        </a:p>
      </dgm:t>
    </dgm:pt>
    <dgm:pt modelId="{33C4442F-0DDC-429D-B60E-55DEBFA3B54D}" type="parTrans" cxnId="{577B7A38-6FB2-4F13-AC3A-8DCA465349C6}">
      <dgm:prSet/>
      <dgm:spPr/>
      <dgm:t>
        <a:bodyPr/>
        <a:lstStyle/>
        <a:p>
          <a:pPr algn="ctr"/>
          <a:endParaRPr lang="en-GB"/>
        </a:p>
      </dgm:t>
    </dgm:pt>
    <dgm:pt modelId="{B30CDBA5-946A-4441-A441-483990131959}" type="sibTrans" cxnId="{577B7A38-6FB2-4F13-AC3A-8DCA465349C6}">
      <dgm:prSet/>
      <dgm:spPr/>
      <dgm:t>
        <a:bodyPr/>
        <a:lstStyle/>
        <a:p>
          <a:pPr algn="ctr"/>
          <a:endParaRPr lang="en-GB"/>
        </a:p>
      </dgm:t>
    </dgm:pt>
    <dgm:pt modelId="{9AD2C785-ABCF-41C7-8CE2-90AF70C0E89C}">
      <dgm:prSet phldrT="[Text]"/>
      <dgm:spPr/>
      <dgm:t>
        <a:bodyPr/>
        <a:lstStyle/>
        <a:p>
          <a:pPr algn="ctr"/>
          <a:r>
            <a:rPr lang="en-GB"/>
            <a:t>HANDSOME</a:t>
          </a:r>
        </a:p>
        <a:p>
          <a:pPr algn="ctr"/>
          <a:r>
            <a:rPr lang="en-GB"/>
            <a:t>ATTRACTIVE</a:t>
          </a:r>
        </a:p>
      </dgm:t>
    </dgm:pt>
    <dgm:pt modelId="{E2BFF4FD-2723-4BC0-BF27-1525D23E058C}" type="parTrans" cxnId="{855852E3-0D8F-47B6-8A15-56BBCA869512}">
      <dgm:prSet/>
      <dgm:spPr/>
      <dgm:t>
        <a:bodyPr/>
        <a:lstStyle/>
        <a:p>
          <a:pPr algn="ctr"/>
          <a:endParaRPr lang="en-GB"/>
        </a:p>
      </dgm:t>
    </dgm:pt>
    <dgm:pt modelId="{D2454BA8-F111-41AE-BA3E-9D4035FAEC02}" type="sibTrans" cxnId="{855852E3-0D8F-47B6-8A15-56BBCA869512}">
      <dgm:prSet/>
      <dgm:spPr/>
      <dgm:t>
        <a:bodyPr/>
        <a:lstStyle/>
        <a:p>
          <a:pPr algn="ctr"/>
          <a:endParaRPr lang="en-GB"/>
        </a:p>
      </dgm:t>
    </dgm:pt>
    <dgm:pt modelId="{2EC78B0B-75CD-4DF5-8CEC-78D3DAE70921}">
      <dgm:prSet phldrT="[Text]"/>
      <dgm:spPr/>
      <dgm:t>
        <a:bodyPr/>
        <a:lstStyle/>
        <a:p>
          <a:pPr algn="ctr"/>
          <a:r>
            <a:rPr lang="en-GB"/>
            <a:t>ENJOY </a:t>
          </a:r>
        </a:p>
        <a:p>
          <a:pPr algn="ctr"/>
          <a:r>
            <a:rPr lang="en-GB"/>
            <a:t>LIFE</a:t>
          </a:r>
        </a:p>
      </dgm:t>
    </dgm:pt>
    <dgm:pt modelId="{110F3BB3-ED7E-443B-BB98-A13F92FA74CF}" type="parTrans" cxnId="{F72F0A44-8A47-407E-82CB-8088C542B451}">
      <dgm:prSet/>
      <dgm:spPr/>
      <dgm:t>
        <a:bodyPr/>
        <a:lstStyle/>
        <a:p>
          <a:pPr algn="ctr"/>
          <a:endParaRPr lang="en-GB"/>
        </a:p>
      </dgm:t>
    </dgm:pt>
    <dgm:pt modelId="{FC1577F5-32D7-4909-80B8-962CFE783330}" type="sibTrans" cxnId="{F72F0A44-8A47-407E-82CB-8088C542B451}">
      <dgm:prSet/>
      <dgm:spPr/>
      <dgm:t>
        <a:bodyPr/>
        <a:lstStyle/>
        <a:p>
          <a:pPr algn="ctr"/>
          <a:endParaRPr lang="en-GB"/>
        </a:p>
      </dgm:t>
    </dgm:pt>
    <dgm:pt modelId="{2B623525-D61F-4BBE-80AA-67041E25FBC6}">
      <dgm:prSet phldrT="[Text]"/>
      <dgm:spPr/>
      <dgm:t>
        <a:bodyPr/>
        <a:lstStyle/>
        <a:p>
          <a:pPr algn="ctr"/>
          <a:r>
            <a:rPr lang="en-GB"/>
            <a:t>POPULAR</a:t>
          </a:r>
        </a:p>
      </dgm:t>
    </dgm:pt>
    <dgm:pt modelId="{A093B14F-8F62-495B-AE8F-C734032024CB}" type="parTrans" cxnId="{358C5783-5B52-4DEC-85BE-553A256FA019}">
      <dgm:prSet/>
      <dgm:spPr/>
      <dgm:t>
        <a:bodyPr/>
        <a:lstStyle/>
        <a:p>
          <a:pPr algn="ctr"/>
          <a:endParaRPr lang="en-GB"/>
        </a:p>
      </dgm:t>
    </dgm:pt>
    <dgm:pt modelId="{ADD09B30-A685-4A2E-9F9E-40D9F0C62254}" type="sibTrans" cxnId="{358C5783-5B52-4DEC-85BE-553A256FA019}">
      <dgm:prSet/>
      <dgm:spPr/>
      <dgm:t>
        <a:bodyPr/>
        <a:lstStyle/>
        <a:p>
          <a:pPr algn="ctr"/>
          <a:endParaRPr lang="en-GB"/>
        </a:p>
      </dgm:t>
    </dgm:pt>
    <dgm:pt modelId="{1D036321-B728-47D4-A170-1CF4AB317B05}" type="pres">
      <dgm:prSet presAssocID="{CA978E3B-2D7B-4E0C-A889-B96327215FBD}" presName="cycle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n-GB"/>
        </a:p>
      </dgm:t>
    </dgm:pt>
    <dgm:pt modelId="{808D12D8-7F53-46A8-B501-40537E9AF1A8}" type="pres">
      <dgm:prSet presAssocID="{C9CC862C-0F7C-4DEC-9A5B-940ABE2967C2}" presName="node" presStyleLbl="node1" presStyleIdx="0" presStyleCnt="5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ADED713F-17A2-4547-99FD-105CA604BDE3}" type="pres">
      <dgm:prSet presAssocID="{C9CC862C-0F7C-4DEC-9A5B-940ABE2967C2}" presName="spNode" presStyleCnt="0"/>
      <dgm:spPr/>
    </dgm:pt>
    <dgm:pt modelId="{E81180AA-06FA-46F0-8EE5-364870D3D805}" type="pres">
      <dgm:prSet presAssocID="{1193107A-4E7B-4704-9F42-9F4C3F56E6C0}" presName="sibTrans" presStyleLbl="sibTrans1D1" presStyleIdx="0" presStyleCnt="5"/>
      <dgm:spPr/>
      <dgm:t>
        <a:bodyPr/>
        <a:lstStyle/>
        <a:p>
          <a:endParaRPr lang="en-GB"/>
        </a:p>
      </dgm:t>
    </dgm:pt>
    <dgm:pt modelId="{6E0747E1-2D63-4E4D-A4C8-7F762BED2CCC}" type="pres">
      <dgm:prSet presAssocID="{90C01C08-A432-4661-BE36-673F31220C3C}" presName="node" presStyleLbl="node1" presStyleIdx="1" presStyleCnt="5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1DF5E254-A3BB-4123-A504-B426FD32D00B}" type="pres">
      <dgm:prSet presAssocID="{90C01C08-A432-4661-BE36-673F31220C3C}" presName="spNode" presStyleCnt="0"/>
      <dgm:spPr/>
    </dgm:pt>
    <dgm:pt modelId="{DEAF9F8C-6D0F-4C95-B05C-4256C044DC31}" type="pres">
      <dgm:prSet presAssocID="{B30CDBA5-946A-4441-A441-483990131959}" presName="sibTrans" presStyleLbl="sibTrans1D1" presStyleIdx="1" presStyleCnt="5"/>
      <dgm:spPr/>
      <dgm:t>
        <a:bodyPr/>
        <a:lstStyle/>
        <a:p>
          <a:endParaRPr lang="en-GB"/>
        </a:p>
      </dgm:t>
    </dgm:pt>
    <dgm:pt modelId="{115122A5-DB05-4F68-8FAF-8BD2C6B20783}" type="pres">
      <dgm:prSet presAssocID="{9AD2C785-ABCF-41C7-8CE2-90AF70C0E89C}" presName="node" presStyleLbl="node1" presStyleIdx="2" presStyleCnt="5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1F8FC3B8-FE34-41CD-87D0-A328AA6A8775}" type="pres">
      <dgm:prSet presAssocID="{9AD2C785-ABCF-41C7-8CE2-90AF70C0E89C}" presName="spNode" presStyleCnt="0"/>
      <dgm:spPr/>
    </dgm:pt>
    <dgm:pt modelId="{D80855E0-5F93-4263-9C13-6624A6B3BD3D}" type="pres">
      <dgm:prSet presAssocID="{D2454BA8-F111-41AE-BA3E-9D4035FAEC02}" presName="sibTrans" presStyleLbl="sibTrans1D1" presStyleIdx="2" presStyleCnt="5"/>
      <dgm:spPr/>
      <dgm:t>
        <a:bodyPr/>
        <a:lstStyle/>
        <a:p>
          <a:endParaRPr lang="en-GB"/>
        </a:p>
      </dgm:t>
    </dgm:pt>
    <dgm:pt modelId="{3091191A-6EDA-41D3-822B-3512C755EB79}" type="pres">
      <dgm:prSet presAssocID="{2EC78B0B-75CD-4DF5-8CEC-78D3DAE70921}" presName="node" presStyleLbl="node1" presStyleIdx="3" presStyleCnt="5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B514F755-77DE-4304-88F4-01F3AF26E2BD}" type="pres">
      <dgm:prSet presAssocID="{2EC78B0B-75CD-4DF5-8CEC-78D3DAE70921}" presName="spNode" presStyleCnt="0"/>
      <dgm:spPr/>
    </dgm:pt>
    <dgm:pt modelId="{EF595A88-397F-42FF-87B9-357C36C76977}" type="pres">
      <dgm:prSet presAssocID="{FC1577F5-32D7-4909-80B8-962CFE783330}" presName="sibTrans" presStyleLbl="sibTrans1D1" presStyleIdx="3" presStyleCnt="5"/>
      <dgm:spPr/>
      <dgm:t>
        <a:bodyPr/>
        <a:lstStyle/>
        <a:p>
          <a:endParaRPr lang="en-GB"/>
        </a:p>
      </dgm:t>
    </dgm:pt>
    <dgm:pt modelId="{AC322DAE-ABB9-4627-9B82-D7903DB204DD}" type="pres">
      <dgm:prSet presAssocID="{2B623525-D61F-4BBE-80AA-67041E25FBC6}" presName="node" presStyleLbl="node1" presStyleIdx="4" presStyleCnt="5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98B52DA4-A589-4DCE-932D-59CFDC873C5A}" type="pres">
      <dgm:prSet presAssocID="{2B623525-D61F-4BBE-80AA-67041E25FBC6}" presName="spNode" presStyleCnt="0"/>
      <dgm:spPr/>
    </dgm:pt>
    <dgm:pt modelId="{817DCF6B-095E-43FB-9E4E-48652798232A}" type="pres">
      <dgm:prSet presAssocID="{ADD09B30-A685-4A2E-9F9E-40D9F0C62254}" presName="sibTrans" presStyleLbl="sibTrans1D1" presStyleIdx="4" presStyleCnt="5"/>
      <dgm:spPr/>
      <dgm:t>
        <a:bodyPr/>
        <a:lstStyle/>
        <a:p>
          <a:endParaRPr lang="en-GB"/>
        </a:p>
      </dgm:t>
    </dgm:pt>
  </dgm:ptLst>
  <dgm:cxnLst>
    <dgm:cxn modelId="{F72F0A44-8A47-407E-82CB-8088C542B451}" srcId="{CA978E3B-2D7B-4E0C-A889-B96327215FBD}" destId="{2EC78B0B-75CD-4DF5-8CEC-78D3DAE70921}" srcOrd="3" destOrd="0" parTransId="{110F3BB3-ED7E-443B-BB98-A13F92FA74CF}" sibTransId="{FC1577F5-32D7-4909-80B8-962CFE783330}"/>
    <dgm:cxn modelId="{F87DC6CA-42A9-4D25-92BC-C8E4A5C3C34E}" type="presOf" srcId="{C9CC862C-0F7C-4DEC-9A5B-940ABE2967C2}" destId="{808D12D8-7F53-46A8-B501-40537E9AF1A8}" srcOrd="0" destOrd="0" presId="urn:microsoft.com/office/officeart/2005/8/layout/cycle6"/>
    <dgm:cxn modelId="{CEAB31F4-550D-4544-98C6-20CA4ECA1FBE}" type="presOf" srcId="{FC1577F5-32D7-4909-80B8-962CFE783330}" destId="{EF595A88-397F-42FF-87B9-357C36C76977}" srcOrd="0" destOrd="0" presId="urn:microsoft.com/office/officeart/2005/8/layout/cycle6"/>
    <dgm:cxn modelId="{64498E0E-B6DA-4145-A691-FB4B3047FC34}" type="presOf" srcId="{2EC78B0B-75CD-4DF5-8CEC-78D3DAE70921}" destId="{3091191A-6EDA-41D3-822B-3512C755EB79}" srcOrd="0" destOrd="0" presId="urn:microsoft.com/office/officeart/2005/8/layout/cycle6"/>
    <dgm:cxn modelId="{12ECF2B0-7AC8-41BC-AA47-92969281B6CB}" type="presOf" srcId="{D2454BA8-F111-41AE-BA3E-9D4035FAEC02}" destId="{D80855E0-5F93-4263-9C13-6624A6B3BD3D}" srcOrd="0" destOrd="0" presId="urn:microsoft.com/office/officeart/2005/8/layout/cycle6"/>
    <dgm:cxn modelId="{855852E3-0D8F-47B6-8A15-56BBCA869512}" srcId="{CA978E3B-2D7B-4E0C-A889-B96327215FBD}" destId="{9AD2C785-ABCF-41C7-8CE2-90AF70C0E89C}" srcOrd="2" destOrd="0" parTransId="{E2BFF4FD-2723-4BC0-BF27-1525D23E058C}" sibTransId="{D2454BA8-F111-41AE-BA3E-9D4035FAEC02}"/>
    <dgm:cxn modelId="{333CECB1-2AE1-418F-955F-B94B01F8D59A}" type="presOf" srcId="{B30CDBA5-946A-4441-A441-483990131959}" destId="{DEAF9F8C-6D0F-4C95-B05C-4256C044DC31}" srcOrd="0" destOrd="0" presId="urn:microsoft.com/office/officeart/2005/8/layout/cycle6"/>
    <dgm:cxn modelId="{1898004C-5885-4D22-B46B-9A33619C776F}" type="presOf" srcId="{1193107A-4E7B-4704-9F42-9F4C3F56E6C0}" destId="{E81180AA-06FA-46F0-8EE5-364870D3D805}" srcOrd="0" destOrd="0" presId="urn:microsoft.com/office/officeart/2005/8/layout/cycle6"/>
    <dgm:cxn modelId="{39822BE3-5261-4D7E-8263-8B9FF1B7EB08}" type="presOf" srcId="{2B623525-D61F-4BBE-80AA-67041E25FBC6}" destId="{AC322DAE-ABB9-4627-9B82-D7903DB204DD}" srcOrd="0" destOrd="0" presId="urn:microsoft.com/office/officeart/2005/8/layout/cycle6"/>
    <dgm:cxn modelId="{358C5783-5B52-4DEC-85BE-553A256FA019}" srcId="{CA978E3B-2D7B-4E0C-A889-B96327215FBD}" destId="{2B623525-D61F-4BBE-80AA-67041E25FBC6}" srcOrd="4" destOrd="0" parTransId="{A093B14F-8F62-495B-AE8F-C734032024CB}" sibTransId="{ADD09B30-A685-4A2E-9F9E-40D9F0C62254}"/>
    <dgm:cxn modelId="{577B7A38-6FB2-4F13-AC3A-8DCA465349C6}" srcId="{CA978E3B-2D7B-4E0C-A889-B96327215FBD}" destId="{90C01C08-A432-4661-BE36-673F31220C3C}" srcOrd="1" destOrd="0" parTransId="{33C4442F-0DDC-429D-B60E-55DEBFA3B54D}" sibTransId="{B30CDBA5-946A-4441-A441-483990131959}"/>
    <dgm:cxn modelId="{4DB348B7-24E9-404A-84E4-1D74BDC368BA}" type="presOf" srcId="{ADD09B30-A685-4A2E-9F9E-40D9F0C62254}" destId="{817DCF6B-095E-43FB-9E4E-48652798232A}" srcOrd="0" destOrd="0" presId="urn:microsoft.com/office/officeart/2005/8/layout/cycle6"/>
    <dgm:cxn modelId="{FF6E31BA-BB26-4B8A-97BC-37302B732E21}" type="presOf" srcId="{9AD2C785-ABCF-41C7-8CE2-90AF70C0E89C}" destId="{115122A5-DB05-4F68-8FAF-8BD2C6B20783}" srcOrd="0" destOrd="0" presId="urn:microsoft.com/office/officeart/2005/8/layout/cycle6"/>
    <dgm:cxn modelId="{6B8215EF-D556-4504-9C1A-1D58A37DDC14}" srcId="{CA978E3B-2D7B-4E0C-A889-B96327215FBD}" destId="{C9CC862C-0F7C-4DEC-9A5B-940ABE2967C2}" srcOrd="0" destOrd="0" parTransId="{3315274E-3C83-4E13-8FFA-A364E4D9AAD1}" sibTransId="{1193107A-4E7B-4704-9F42-9F4C3F56E6C0}"/>
    <dgm:cxn modelId="{B6F08325-8359-4527-99F2-E1285BBA6388}" type="presOf" srcId="{90C01C08-A432-4661-BE36-673F31220C3C}" destId="{6E0747E1-2D63-4E4D-A4C8-7F762BED2CCC}" srcOrd="0" destOrd="0" presId="urn:microsoft.com/office/officeart/2005/8/layout/cycle6"/>
    <dgm:cxn modelId="{515D59A0-5061-4339-8461-5387FA77E683}" type="presOf" srcId="{CA978E3B-2D7B-4E0C-A889-B96327215FBD}" destId="{1D036321-B728-47D4-A170-1CF4AB317B05}" srcOrd="0" destOrd="0" presId="urn:microsoft.com/office/officeart/2005/8/layout/cycle6"/>
    <dgm:cxn modelId="{F7A89A53-DBF5-44C6-BC0F-A47B3A6ADA83}" type="presParOf" srcId="{1D036321-B728-47D4-A170-1CF4AB317B05}" destId="{808D12D8-7F53-46A8-B501-40537E9AF1A8}" srcOrd="0" destOrd="0" presId="urn:microsoft.com/office/officeart/2005/8/layout/cycle6"/>
    <dgm:cxn modelId="{BFA9C298-580C-4562-A1A7-40EDD4AA7E1E}" type="presParOf" srcId="{1D036321-B728-47D4-A170-1CF4AB317B05}" destId="{ADED713F-17A2-4547-99FD-105CA604BDE3}" srcOrd="1" destOrd="0" presId="urn:microsoft.com/office/officeart/2005/8/layout/cycle6"/>
    <dgm:cxn modelId="{1769EF6B-CBC0-44C2-A048-DCD7B04A5C79}" type="presParOf" srcId="{1D036321-B728-47D4-A170-1CF4AB317B05}" destId="{E81180AA-06FA-46F0-8EE5-364870D3D805}" srcOrd="2" destOrd="0" presId="urn:microsoft.com/office/officeart/2005/8/layout/cycle6"/>
    <dgm:cxn modelId="{998EA2CE-A078-4D70-B1E4-D22924E35F37}" type="presParOf" srcId="{1D036321-B728-47D4-A170-1CF4AB317B05}" destId="{6E0747E1-2D63-4E4D-A4C8-7F762BED2CCC}" srcOrd="3" destOrd="0" presId="urn:microsoft.com/office/officeart/2005/8/layout/cycle6"/>
    <dgm:cxn modelId="{623FC32E-5FB9-462B-BA30-06FF5E23F753}" type="presParOf" srcId="{1D036321-B728-47D4-A170-1CF4AB317B05}" destId="{1DF5E254-A3BB-4123-A504-B426FD32D00B}" srcOrd="4" destOrd="0" presId="urn:microsoft.com/office/officeart/2005/8/layout/cycle6"/>
    <dgm:cxn modelId="{01F761A2-56A2-44A9-AC84-9E611802BE21}" type="presParOf" srcId="{1D036321-B728-47D4-A170-1CF4AB317B05}" destId="{DEAF9F8C-6D0F-4C95-B05C-4256C044DC31}" srcOrd="5" destOrd="0" presId="urn:microsoft.com/office/officeart/2005/8/layout/cycle6"/>
    <dgm:cxn modelId="{7B5A006A-32FC-42C8-ABD4-5DD8F5D42627}" type="presParOf" srcId="{1D036321-B728-47D4-A170-1CF4AB317B05}" destId="{115122A5-DB05-4F68-8FAF-8BD2C6B20783}" srcOrd="6" destOrd="0" presId="urn:microsoft.com/office/officeart/2005/8/layout/cycle6"/>
    <dgm:cxn modelId="{0F0F24FD-AAED-42C8-A4F9-EC4EFFEA5392}" type="presParOf" srcId="{1D036321-B728-47D4-A170-1CF4AB317B05}" destId="{1F8FC3B8-FE34-41CD-87D0-A328AA6A8775}" srcOrd="7" destOrd="0" presId="urn:microsoft.com/office/officeart/2005/8/layout/cycle6"/>
    <dgm:cxn modelId="{4FEB3513-1AC2-47BE-810D-88F2C8312A55}" type="presParOf" srcId="{1D036321-B728-47D4-A170-1CF4AB317B05}" destId="{D80855E0-5F93-4263-9C13-6624A6B3BD3D}" srcOrd="8" destOrd="0" presId="urn:microsoft.com/office/officeart/2005/8/layout/cycle6"/>
    <dgm:cxn modelId="{E14B836E-A403-4532-B05F-BBBAB80D2BCF}" type="presParOf" srcId="{1D036321-B728-47D4-A170-1CF4AB317B05}" destId="{3091191A-6EDA-41D3-822B-3512C755EB79}" srcOrd="9" destOrd="0" presId="urn:microsoft.com/office/officeart/2005/8/layout/cycle6"/>
    <dgm:cxn modelId="{EB7DA34E-37F7-40C0-83D8-37A5CC139FEF}" type="presParOf" srcId="{1D036321-B728-47D4-A170-1CF4AB317B05}" destId="{B514F755-77DE-4304-88F4-01F3AF26E2BD}" srcOrd="10" destOrd="0" presId="urn:microsoft.com/office/officeart/2005/8/layout/cycle6"/>
    <dgm:cxn modelId="{F617034C-1F95-4AAB-9165-9EC50F5D99EF}" type="presParOf" srcId="{1D036321-B728-47D4-A170-1CF4AB317B05}" destId="{EF595A88-397F-42FF-87B9-357C36C76977}" srcOrd="11" destOrd="0" presId="urn:microsoft.com/office/officeart/2005/8/layout/cycle6"/>
    <dgm:cxn modelId="{518672D7-DC61-4E95-8053-3468A4699F22}" type="presParOf" srcId="{1D036321-B728-47D4-A170-1CF4AB317B05}" destId="{AC322DAE-ABB9-4627-9B82-D7903DB204DD}" srcOrd="12" destOrd="0" presId="urn:microsoft.com/office/officeart/2005/8/layout/cycle6"/>
    <dgm:cxn modelId="{47D4FDE5-846D-4316-9CB3-6174187BD147}" type="presParOf" srcId="{1D036321-B728-47D4-A170-1CF4AB317B05}" destId="{98B52DA4-A589-4DCE-932D-59CFDC873C5A}" srcOrd="13" destOrd="0" presId="urn:microsoft.com/office/officeart/2005/8/layout/cycle6"/>
    <dgm:cxn modelId="{2224DDCC-8D56-49E7-B356-B36FFAAB7C9C}" type="presParOf" srcId="{1D036321-B728-47D4-A170-1CF4AB317B05}" destId="{817DCF6B-095E-43FB-9E4E-48652798232A}" srcOrd="14" destOrd="0" presId="urn:microsoft.com/office/officeart/2005/8/layout/cycle6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6.xml><?xml version="1.0" encoding="utf-8"?>
<dgm:dataModel xmlns:dgm="http://schemas.openxmlformats.org/drawingml/2006/diagram" xmlns:a="http://schemas.openxmlformats.org/drawingml/2006/main">
  <dgm:ptLst>
    <dgm:pt modelId="{CA978E3B-2D7B-4E0C-A889-B96327215FBD}" type="doc">
      <dgm:prSet loTypeId="urn:microsoft.com/office/officeart/2005/8/layout/cycle6" loCatId="relationship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GB"/>
        </a:p>
      </dgm:t>
    </dgm:pt>
    <dgm:pt modelId="{C9CC862C-0F7C-4DEC-9A5B-940ABE2967C2}">
      <dgm:prSet phldrT="[Text]"/>
      <dgm:spPr/>
      <dgm:t>
        <a:bodyPr/>
        <a:lstStyle/>
        <a:p>
          <a:pPr algn="ctr"/>
          <a:r>
            <a:rPr lang="en-GB"/>
            <a:t>SOCIAL</a:t>
          </a:r>
        </a:p>
        <a:p>
          <a:pPr algn="ctr"/>
          <a:r>
            <a:rPr lang="en-GB"/>
            <a:t>MEDIA</a:t>
          </a:r>
        </a:p>
      </dgm:t>
    </dgm:pt>
    <dgm:pt modelId="{3315274E-3C83-4E13-8FFA-A364E4D9AAD1}" type="parTrans" cxnId="{6B8215EF-D556-4504-9C1A-1D58A37DDC14}">
      <dgm:prSet/>
      <dgm:spPr/>
      <dgm:t>
        <a:bodyPr/>
        <a:lstStyle/>
        <a:p>
          <a:pPr algn="ctr"/>
          <a:endParaRPr lang="en-GB"/>
        </a:p>
      </dgm:t>
    </dgm:pt>
    <dgm:pt modelId="{1193107A-4E7B-4704-9F42-9F4C3F56E6C0}" type="sibTrans" cxnId="{6B8215EF-D556-4504-9C1A-1D58A37DDC14}">
      <dgm:prSet/>
      <dgm:spPr/>
      <dgm:t>
        <a:bodyPr/>
        <a:lstStyle/>
        <a:p>
          <a:pPr algn="ctr"/>
          <a:endParaRPr lang="en-GB"/>
        </a:p>
      </dgm:t>
    </dgm:pt>
    <dgm:pt modelId="{90C01C08-A432-4661-BE36-673F31220C3C}">
      <dgm:prSet phldrT="[Text]"/>
      <dgm:spPr/>
      <dgm:t>
        <a:bodyPr/>
        <a:lstStyle/>
        <a:p>
          <a:pPr algn="ctr"/>
          <a:r>
            <a:rPr lang="en-GB"/>
            <a:t>WEALTHY AREA</a:t>
          </a:r>
        </a:p>
      </dgm:t>
    </dgm:pt>
    <dgm:pt modelId="{33C4442F-0DDC-429D-B60E-55DEBFA3B54D}" type="parTrans" cxnId="{577B7A38-6FB2-4F13-AC3A-8DCA465349C6}">
      <dgm:prSet/>
      <dgm:spPr/>
      <dgm:t>
        <a:bodyPr/>
        <a:lstStyle/>
        <a:p>
          <a:pPr algn="ctr"/>
          <a:endParaRPr lang="en-GB"/>
        </a:p>
      </dgm:t>
    </dgm:pt>
    <dgm:pt modelId="{B30CDBA5-946A-4441-A441-483990131959}" type="sibTrans" cxnId="{577B7A38-6FB2-4F13-AC3A-8DCA465349C6}">
      <dgm:prSet/>
      <dgm:spPr/>
      <dgm:t>
        <a:bodyPr/>
        <a:lstStyle/>
        <a:p>
          <a:pPr algn="ctr"/>
          <a:endParaRPr lang="en-GB"/>
        </a:p>
      </dgm:t>
    </dgm:pt>
    <dgm:pt modelId="{9AD2C785-ABCF-41C7-8CE2-90AF70C0E89C}">
      <dgm:prSet phldrT="[Text]"/>
      <dgm:spPr/>
      <dgm:t>
        <a:bodyPr/>
        <a:lstStyle/>
        <a:p>
          <a:pPr algn="ctr"/>
          <a:r>
            <a:rPr lang="en-GB"/>
            <a:t>MODEL</a:t>
          </a:r>
        </a:p>
      </dgm:t>
    </dgm:pt>
    <dgm:pt modelId="{E2BFF4FD-2723-4BC0-BF27-1525D23E058C}" type="parTrans" cxnId="{855852E3-0D8F-47B6-8A15-56BBCA869512}">
      <dgm:prSet/>
      <dgm:spPr/>
      <dgm:t>
        <a:bodyPr/>
        <a:lstStyle/>
        <a:p>
          <a:pPr algn="ctr"/>
          <a:endParaRPr lang="en-GB"/>
        </a:p>
      </dgm:t>
    </dgm:pt>
    <dgm:pt modelId="{D2454BA8-F111-41AE-BA3E-9D4035FAEC02}" type="sibTrans" cxnId="{855852E3-0D8F-47B6-8A15-56BBCA869512}">
      <dgm:prSet/>
      <dgm:spPr/>
      <dgm:t>
        <a:bodyPr/>
        <a:lstStyle/>
        <a:p>
          <a:pPr algn="ctr"/>
          <a:endParaRPr lang="en-GB"/>
        </a:p>
      </dgm:t>
    </dgm:pt>
    <dgm:pt modelId="{2EC78B0B-75CD-4DF5-8CEC-78D3DAE70921}">
      <dgm:prSet phldrT="[Text]"/>
      <dgm:spPr/>
      <dgm:t>
        <a:bodyPr/>
        <a:lstStyle/>
        <a:p>
          <a:pPr algn="ctr"/>
          <a:r>
            <a:rPr lang="en-GB" dirty="0" smtClean="0"/>
            <a:t>MILLIONAIRE</a:t>
          </a:r>
          <a:endParaRPr lang="en-GB" dirty="0"/>
        </a:p>
      </dgm:t>
    </dgm:pt>
    <dgm:pt modelId="{110F3BB3-ED7E-443B-BB98-A13F92FA74CF}" type="parTrans" cxnId="{F72F0A44-8A47-407E-82CB-8088C542B451}">
      <dgm:prSet/>
      <dgm:spPr/>
      <dgm:t>
        <a:bodyPr/>
        <a:lstStyle/>
        <a:p>
          <a:pPr algn="ctr"/>
          <a:endParaRPr lang="en-GB"/>
        </a:p>
      </dgm:t>
    </dgm:pt>
    <dgm:pt modelId="{FC1577F5-32D7-4909-80B8-962CFE783330}" type="sibTrans" cxnId="{F72F0A44-8A47-407E-82CB-8088C542B451}">
      <dgm:prSet/>
      <dgm:spPr/>
      <dgm:t>
        <a:bodyPr/>
        <a:lstStyle/>
        <a:p>
          <a:pPr algn="ctr"/>
          <a:endParaRPr lang="en-GB"/>
        </a:p>
      </dgm:t>
    </dgm:pt>
    <dgm:pt modelId="{2B623525-D61F-4BBE-80AA-67041E25FBC6}">
      <dgm:prSet phldrT="[Text]"/>
      <dgm:spPr/>
      <dgm:t>
        <a:bodyPr/>
        <a:lstStyle/>
        <a:p>
          <a:pPr algn="ctr"/>
          <a:r>
            <a:rPr lang="en-GB"/>
            <a:t>INFLUENCER</a:t>
          </a:r>
        </a:p>
      </dgm:t>
    </dgm:pt>
    <dgm:pt modelId="{A093B14F-8F62-495B-AE8F-C734032024CB}" type="parTrans" cxnId="{358C5783-5B52-4DEC-85BE-553A256FA019}">
      <dgm:prSet/>
      <dgm:spPr/>
      <dgm:t>
        <a:bodyPr/>
        <a:lstStyle/>
        <a:p>
          <a:pPr algn="ctr"/>
          <a:endParaRPr lang="en-GB"/>
        </a:p>
      </dgm:t>
    </dgm:pt>
    <dgm:pt modelId="{ADD09B30-A685-4A2E-9F9E-40D9F0C62254}" type="sibTrans" cxnId="{358C5783-5B52-4DEC-85BE-553A256FA019}">
      <dgm:prSet/>
      <dgm:spPr/>
      <dgm:t>
        <a:bodyPr/>
        <a:lstStyle/>
        <a:p>
          <a:pPr algn="ctr"/>
          <a:endParaRPr lang="en-GB"/>
        </a:p>
      </dgm:t>
    </dgm:pt>
    <dgm:pt modelId="{1D036321-B728-47D4-A170-1CF4AB317B05}" type="pres">
      <dgm:prSet presAssocID="{CA978E3B-2D7B-4E0C-A889-B96327215FBD}" presName="cycle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n-GB"/>
        </a:p>
      </dgm:t>
    </dgm:pt>
    <dgm:pt modelId="{808D12D8-7F53-46A8-B501-40537E9AF1A8}" type="pres">
      <dgm:prSet presAssocID="{C9CC862C-0F7C-4DEC-9A5B-940ABE2967C2}" presName="node" presStyleLbl="node1" presStyleIdx="0" presStyleCnt="5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ADED713F-17A2-4547-99FD-105CA604BDE3}" type="pres">
      <dgm:prSet presAssocID="{C9CC862C-0F7C-4DEC-9A5B-940ABE2967C2}" presName="spNode" presStyleCnt="0"/>
      <dgm:spPr/>
    </dgm:pt>
    <dgm:pt modelId="{E81180AA-06FA-46F0-8EE5-364870D3D805}" type="pres">
      <dgm:prSet presAssocID="{1193107A-4E7B-4704-9F42-9F4C3F56E6C0}" presName="sibTrans" presStyleLbl="sibTrans1D1" presStyleIdx="0" presStyleCnt="5"/>
      <dgm:spPr/>
      <dgm:t>
        <a:bodyPr/>
        <a:lstStyle/>
        <a:p>
          <a:endParaRPr lang="en-GB"/>
        </a:p>
      </dgm:t>
    </dgm:pt>
    <dgm:pt modelId="{6E0747E1-2D63-4E4D-A4C8-7F762BED2CCC}" type="pres">
      <dgm:prSet presAssocID="{90C01C08-A432-4661-BE36-673F31220C3C}" presName="node" presStyleLbl="node1" presStyleIdx="1" presStyleCnt="5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1DF5E254-A3BB-4123-A504-B426FD32D00B}" type="pres">
      <dgm:prSet presAssocID="{90C01C08-A432-4661-BE36-673F31220C3C}" presName="spNode" presStyleCnt="0"/>
      <dgm:spPr/>
    </dgm:pt>
    <dgm:pt modelId="{DEAF9F8C-6D0F-4C95-B05C-4256C044DC31}" type="pres">
      <dgm:prSet presAssocID="{B30CDBA5-946A-4441-A441-483990131959}" presName="sibTrans" presStyleLbl="sibTrans1D1" presStyleIdx="1" presStyleCnt="5"/>
      <dgm:spPr/>
      <dgm:t>
        <a:bodyPr/>
        <a:lstStyle/>
        <a:p>
          <a:endParaRPr lang="en-GB"/>
        </a:p>
      </dgm:t>
    </dgm:pt>
    <dgm:pt modelId="{115122A5-DB05-4F68-8FAF-8BD2C6B20783}" type="pres">
      <dgm:prSet presAssocID="{9AD2C785-ABCF-41C7-8CE2-90AF70C0E89C}" presName="node" presStyleLbl="node1" presStyleIdx="2" presStyleCnt="5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1F8FC3B8-FE34-41CD-87D0-A328AA6A8775}" type="pres">
      <dgm:prSet presAssocID="{9AD2C785-ABCF-41C7-8CE2-90AF70C0E89C}" presName="spNode" presStyleCnt="0"/>
      <dgm:spPr/>
    </dgm:pt>
    <dgm:pt modelId="{D80855E0-5F93-4263-9C13-6624A6B3BD3D}" type="pres">
      <dgm:prSet presAssocID="{D2454BA8-F111-41AE-BA3E-9D4035FAEC02}" presName="sibTrans" presStyleLbl="sibTrans1D1" presStyleIdx="2" presStyleCnt="5"/>
      <dgm:spPr/>
      <dgm:t>
        <a:bodyPr/>
        <a:lstStyle/>
        <a:p>
          <a:endParaRPr lang="en-GB"/>
        </a:p>
      </dgm:t>
    </dgm:pt>
    <dgm:pt modelId="{3091191A-6EDA-41D3-822B-3512C755EB79}" type="pres">
      <dgm:prSet presAssocID="{2EC78B0B-75CD-4DF5-8CEC-78D3DAE70921}" presName="node" presStyleLbl="node1" presStyleIdx="3" presStyleCnt="5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B514F755-77DE-4304-88F4-01F3AF26E2BD}" type="pres">
      <dgm:prSet presAssocID="{2EC78B0B-75CD-4DF5-8CEC-78D3DAE70921}" presName="spNode" presStyleCnt="0"/>
      <dgm:spPr/>
    </dgm:pt>
    <dgm:pt modelId="{EF595A88-397F-42FF-87B9-357C36C76977}" type="pres">
      <dgm:prSet presAssocID="{FC1577F5-32D7-4909-80B8-962CFE783330}" presName="sibTrans" presStyleLbl="sibTrans1D1" presStyleIdx="3" presStyleCnt="5"/>
      <dgm:spPr/>
      <dgm:t>
        <a:bodyPr/>
        <a:lstStyle/>
        <a:p>
          <a:endParaRPr lang="en-GB"/>
        </a:p>
      </dgm:t>
    </dgm:pt>
    <dgm:pt modelId="{AC322DAE-ABB9-4627-9B82-D7903DB204DD}" type="pres">
      <dgm:prSet presAssocID="{2B623525-D61F-4BBE-80AA-67041E25FBC6}" presName="node" presStyleLbl="node1" presStyleIdx="4" presStyleCnt="5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98B52DA4-A589-4DCE-932D-59CFDC873C5A}" type="pres">
      <dgm:prSet presAssocID="{2B623525-D61F-4BBE-80AA-67041E25FBC6}" presName="spNode" presStyleCnt="0"/>
      <dgm:spPr/>
    </dgm:pt>
    <dgm:pt modelId="{817DCF6B-095E-43FB-9E4E-48652798232A}" type="pres">
      <dgm:prSet presAssocID="{ADD09B30-A685-4A2E-9F9E-40D9F0C62254}" presName="sibTrans" presStyleLbl="sibTrans1D1" presStyleIdx="4" presStyleCnt="5"/>
      <dgm:spPr/>
      <dgm:t>
        <a:bodyPr/>
        <a:lstStyle/>
        <a:p>
          <a:endParaRPr lang="en-GB"/>
        </a:p>
      </dgm:t>
    </dgm:pt>
  </dgm:ptLst>
  <dgm:cxnLst>
    <dgm:cxn modelId="{6A05ACBD-02C3-4AAD-B598-6B01FD743EE8}" type="presOf" srcId="{2EC78B0B-75CD-4DF5-8CEC-78D3DAE70921}" destId="{3091191A-6EDA-41D3-822B-3512C755EB79}" srcOrd="0" destOrd="0" presId="urn:microsoft.com/office/officeart/2005/8/layout/cycle6"/>
    <dgm:cxn modelId="{F72F0A44-8A47-407E-82CB-8088C542B451}" srcId="{CA978E3B-2D7B-4E0C-A889-B96327215FBD}" destId="{2EC78B0B-75CD-4DF5-8CEC-78D3DAE70921}" srcOrd="3" destOrd="0" parTransId="{110F3BB3-ED7E-443B-BB98-A13F92FA74CF}" sibTransId="{FC1577F5-32D7-4909-80B8-962CFE783330}"/>
    <dgm:cxn modelId="{9007E117-5C53-4499-A3E8-69A5A6CD3AD0}" type="presOf" srcId="{90C01C08-A432-4661-BE36-673F31220C3C}" destId="{6E0747E1-2D63-4E4D-A4C8-7F762BED2CCC}" srcOrd="0" destOrd="0" presId="urn:microsoft.com/office/officeart/2005/8/layout/cycle6"/>
    <dgm:cxn modelId="{56688B2B-FEC2-4505-86BB-129025F8BD6E}" type="presOf" srcId="{9AD2C785-ABCF-41C7-8CE2-90AF70C0E89C}" destId="{115122A5-DB05-4F68-8FAF-8BD2C6B20783}" srcOrd="0" destOrd="0" presId="urn:microsoft.com/office/officeart/2005/8/layout/cycle6"/>
    <dgm:cxn modelId="{0982E57C-B983-43F3-92E1-5251EE53CC93}" type="presOf" srcId="{C9CC862C-0F7C-4DEC-9A5B-940ABE2967C2}" destId="{808D12D8-7F53-46A8-B501-40537E9AF1A8}" srcOrd="0" destOrd="0" presId="urn:microsoft.com/office/officeart/2005/8/layout/cycle6"/>
    <dgm:cxn modelId="{804492FF-A576-4AE6-97BA-A79CEE013B91}" type="presOf" srcId="{2B623525-D61F-4BBE-80AA-67041E25FBC6}" destId="{AC322DAE-ABB9-4627-9B82-D7903DB204DD}" srcOrd="0" destOrd="0" presId="urn:microsoft.com/office/officeart/2005/8/layout/cycle6"/>
    <dgm:cxn modelId="{78C8CA89-5563-40A1-8014-9522CB666056}" type="presOf" srcId="{ADD09B30-A685-4A2E-9F9E-40D9F0C62254}" destId="{817DCF6B-095E-43FB-9E4E-48652798232A}" srcOrd="0" destOrd="0" presId="urn:microsoft.com/office/officeart/2005/8/layout/cycle6"/>
    <dgm:cxn modelId="{479F8A82-31CA-4EE8-8641-7EC23799C5D9}" type="presOf" srcId="{FC1577F5-32D7-4909-80B8-962CFE783330}" destId="{EF595A88-397F-42FF-87B9-357C36C76977}" srcOrd="0" destOrd="0" presId="urn:microsoft.com/office/officeart/2005/8/layout/cycle6"/>
    <dgm:cxn modelId="{62AA9428-8300-484D-AFF0-89AA3D0E1E1A}" type="presOf" srcId="{D2454BA8-F111-41AE-BA3E-9D4035FAEC02}" destId="{D80855E0-5F93-4263-9C13-6624A6B3BD3D}" srcOrd="0" destOrd="0" presId="urn:microsoft.com/office/officeart/2005/8/layout/cycle6"/>
    <dgm:cxn modelId="{D6AF0B15-E2E6-441D-AC24-FB54B0A097F4}" type="presOf" srcId="{B30CDBA5-946A-4441-A441-483990131959}" destId="{DEAF9F8C-6D0F-4C95-B05C-4256C044DC31}" srcOrd="0" destOrd="0" presId="urn:microsoft.com/office/officeart/2005/8/layout/cycle6"/>
    <dgm:cxn modelId="{855852E3-0D8F-47B6-8A15-56BBCA869512}" srcId="{CA978E3B-2D7B-4E0C-A889-B96327215FBD}" destId="{9AD2C785-ABCF-41C7-8CE2-90AF70C0E89C}" srcOrd="2" destOrd="0" parTransId="{E2BFF4FD-2723-4BC0-BF27-1525D23E058C}" sibTransId="{D2454BA8-F111-41AE-BA3E-9D4035FAEC02}"/>
    <dgm:cxn modelId="{751430EC-0A84-4CB1-914C-F9744220A4F6}" type="presOf" srcId="{1193107A-4E7B-4704-9F42-9F4C3F56E6C0}" destId="{E81180AA-06FA-46F0-8EE5-364870D3D805}" srcOrd="0" destOrd="0" presId="urn:microsoft.com/office/officeart/2005/8/layout/cycle6"/>
    <dgm:cxn modelId="{358C5783-5B52-4DEC-85BE-553A256FA019}" srcId="{CA978E3B-2D7B-4E0C-A889-B96327215FBD}" destId="{2B623525-D61F-4BBE-80AA-67041E25FBC6}" srcOrd="4" destOrd="0" parTransId="{A093B14F-8F62-495B-AE8F-C734032024CB}" sibTransId="{ADD09B30-A685-4A2E-9F9E-40D9F0C62254}"/>
    <dgm:cxn modelId="{577B7A38-6FB2-4F13-AC3A-8DCA465349C6}" srcId="{CA978E3B-2D7B-4E0C-A889-B96327215FBD}" destId="{90C01C08-A432-4661-BE36-673F31220C3C}" srcOrd="1" destOrd="0" parTransId="{33C4442F-0DDC-429D-B60E-55DEBFA3B54D}" sibTransId="{B30CDBA5-946A-4441-A441-483990131959}"/>
    <dgm:cxn modelId="{F857CE32-C1F3-4DC7-9C14-90E3C48CCCD6}" type="presOf" srcId="{CA978E3B-2D7B-4E0C-A889-B96327215FBD}" destId="{1D036321-B728-47D4-A170-1CF4AB317B05}" srcOrd="0" destOrd="0" presId="urn:microsoft.com/office/officeart/2005/8/layout/cycle6"/>
    <dgm:cxn modelId="{6B8215EF-D556-4504-9C1A-1D58A37DDC14}" srcId="{CA978E3B-2D7B-4E0C-A889-B96327215FBD}" destId="{C9CC862C-0F7C-4DEC-9A5B-940ABE2967C2}" srcOrd="0" destOrd="0" parTransId="{3315274E-3C83-4E13-8FFA-A364E4D9AAD1}" sibTransId="{1193107A-4E7B-4704-9F42-9F4C3F56E6C0}"/>
    <dgm:cxn modelId="{BF13F15B-63D9-422B-8B7E-97386F67FD58}" type="presParOf" srcId="{1D036321-B728-47D4-A170-1CF4AB317B05}" destId="{808D12D8-7F53-46A8-B501-40537E9AF1A8}" srcOrd="0" destOrd="0" presId="urn:microsoft.com/office/officeart/2005/8/layout/cycle6"/>
    <dgm:cxn modelId="{F4494277-D773-4DC7-A3F5-51A5AD5D0DD4}" type="presParOf" srcId="{1D036321-B728-47D4-A170-1CF4AB317B05}" destId="{ADED713F-17A2-4547-99FD-105CA604BDE3}" srcOrd="1" destOrd="0" presId="urn:microsoft.com/office/officeart/2005/8/layout/cycle6"/>
    <dgm:cxn modelId="{C2230D0C-DCA4-429C-9BA4-CFC82C1467C8}" type="presParOf" srcId="{1D036321-B728-47D4-A170-1CF4AB317B05}" destId="{E81180AA-06FA-46F0-8EE5-364870D3D805}" srcOrd="2" destOrd="0" presId="urn:microsoft.com/office/officeart/2005/8/layout/cycle6"/>
    <dgm:cxn modelId="{749E5820-4BBB-4BC8-8A00-666717F1F49D}" type="presParOf" srcId="{1D036321-B728-47D4-A170-1CF4AB317B05}" destId="{6E0747E1-2D63-4E4D-A4C8-7F762BED2CCC}" srcOrd="3" destOrd="0" presId="urn:microsoft.com/office/officeart/2005/8/layout/cycle6"/>
    <dgm:cxn modelId="{72C96407-A8B8-4E55-98C6-9551F070FF17}" type="presParOf" srcId="{1D036321-B728-47D4-A170-1CF4AB317B05}" destId="{1DF5E254-A3BB-4123-A504-B426FD32D00B}" srcOrd="4" destOrd="0" presId="urn:microsoft.com/office/officeart/2005/8/layout/cycle6"/>
    <dgm:cxn modelId="{5273AD08-34E8-4761-BDA2-CE908136844C}" type="presParOf" srcId="{1D036321-B728-47D4-A170-1CF4AB317B05}" destId="{DEAF9F8C-6D0F-4C95-B05C-4256C044DC31}" srcOrd="5" destOrd="0" presId="urn:microsoft.com/office/officeart/2005/8/layout/cycle6"/>
    <dgm:cxn modelId="{DB62F994-75FA-4845-96C8-09560AEE9C1B}" type="presParOf" srcId="{1D036321-B728-47D4-A170-1CF4AB317B05}" destId="{115122A5-DB05-4F68-8FAF-8BD2C6B20783}" srcOrd="6" destOrd="0" presId="urn:microsoft.com/office/officeart/2005/8/layout/cycle6"/>
    <dgm:cxn modelId="{531B9E5A-0DC1-43CD-8DDF-A0C369782FFA}" type="presParOf" srcId="{1D036321-B728-47D4-A170-1CF4AB317B05}" destId="{1F8FC3B8-FE34-41CD-87D0-A328AA6A8775}" srcOrd="7" destOrd="0" presId="urn:microsoft.com/office/officeart/2005/8/layout/cycle6"/>
    <dgm:cxn modelId="{D8188744-39A8-4A36-B5DE-3585E16399D3}" type="presParOf" srcId="{1D036321-B728-47D4-A170-1CF4AB317B05}" destId="{D80855E0-5F93-4263-9C13-6624A6B3BD3D}" srcOrd="8" destOrd="0" presId="urn:microsoft.com/office/officeart/2005/8/layout/cycle6"/>
    <dgm:cxn modelId="{160053CB-A783-467A-9FD4-BBFB864A1EF4}" type="presParOf" srcId="{1D036321-B728-47D4-A170-1CF4AB317B05}" destId="{3091191A-6EDA-41D3-822B-3512C755EB79}" srcOrd="9" destOrd="0" presId="urn:microsoft.com/office/officeart/2005/8/layout/cycle6"/>
    <dgm:cxn modelId="{E8E5D37F-0ACC-4FBB-A5DB-B252A0BDF168}" type="presParOf" srcId="{1D036321-B728-47D4-A170-1CF4AB317B05}" destId="{B514F755-77DE-4304-88F4-01F3AF26E2BD}" srcOrd="10" destOrd="0" presId="urn:microsoft.com/office/officeart/2005/8/layout/cycle6"/>
    <dgm:cxn modelId="{BD048A68-3B36-4758-8088-BE5A86F658A0}" type="presParOf" srcId="{1D036321-B728-47D4-A170-1CF4AB317B05}" destId="{EF595A88-397F-42FF-87B9-357C36C76977}" srcOrd="11" destOrd="0" presId="urn:microsoft.com/office/officeart/2005/8/layout/cycle6"/>
    <dgm:cxn modelId="{832E4A4E-BC82-44D7-BF9B-E29308734FC3}" type="presParOf" srcId="{1D036321-B728-47D4-A170-1CF4AB317B05}" destId="{AC322DAE-ABB9-4627-9B82-D7903DB204DD}" srcOrd="12" destOrd="0" presId="urn:microsoft.com/office/officeart/2005/8/layout/cycle6"/>
    <dgm:cxn modelId="{707C13DC-38B6-446B-A476-3BB69B0D5757}" type="presParOf" srcId="{1D036321-B728-47D4-A170-1CF4AB317B05}" destId="{98B52DA4-A589-4DCE-932D-59CFDC873C5A}" srcOrd="13" destOrd="0" presId="urn:microsoft.com/office/officeart/2005/8/layout/cycle6"/>
    <dgm:cxn modelId="{8FD45D68-2AF0-47AF-897E-38FCA232335E}" type="presParOf" srcId="{1D036321-B728-47D4-A170-1CF4AB317B05}" destId="{817DCF6B-095E-43FB-9E4E-48652798232A}" srcOrd="14" destOrd="0" presId="urn:microsoft.com/office/officeart/2005/8/layout/cycle6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A831DF8-BD24-4778-8367-CEE517A5CCFF}">
      <dsp:nvSpPr>
        <dsp:cNvPr id="0" name=""/>
        <dsp:cNvSpPr/>
      </dsp:nvSpPr>
      <dsp:spPr>
        <a:xfrm>
          <a:off x="1300714" y="1317594"/>
          <a:ext cx="998386" cy="998386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600" kern="1200"/>
            <a:t>FULL OF LOVE</a:t>
          </a:r>
        </a:p>
      </dsp:txBody>
      <dsp:txXfrm>
        <a:off x="1446924" y="1463804"/>
        <a:ext cx="705966" cy="705966"/>
      </dsp:txXfrm>
    </dsp:sp>
    <dsp:sp modelId="{8B10E49C-7C8A-4BAA-95BE-5134AFD03739}">
      <dsp:nvSpPr>
        <dsp:cNvPr id="0" name=""/>
        <dsp:cNvSpPr/>
      </dsp:nvSpPr>
      <dsp:spPr>
        <a:xfrm rot="16200000">
          <a:off x="1649556" y="1142282"/>
          <a:ext cx="300701" cy="49921"/>
        </a:xfrm>
        <a:custGeom>
          <a:avLst/>
          <a:gdLst/>
          <a:ahLst/>
          <a:cxnLst/>
          <a:rect l="0" t="0" r="0" b="0"/>
          <a:pathLst>
            <a:path>
              <a:moveTo>
                <a:pt x="0" y="24960"/>
              </a:moveTo>
              <a:lnTo>
                <a:pt x="300701" y="24960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GB" sz="500" kern="1200"/>
        </a:p>
      </dsp:txBody>
      <dsp:txXfrm>
        <a:off x="1792389" y="1159726"/>
        <a:ext cx="15035" cy="15035"/>
      </dsp:txXfrm>
    </dsp:sp>
    <dsp:sp modelId="{8E70EB68-E7C7-4D7A-9531-AA1A64389104}">
      <dsp:nvSpPr>
        <dsp:cNvPr id="0" name=""/>
        <dsp:cNvSpPr/>
      </dsp:nvSpPr>
      <dsp:spPr>
        <a:xfrm>
          <a:off x="1300714" y="18506"/>
          <a:ext cx="998386" cy="998386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255" tIns="8255" rIns="8255" bIns="8255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300" kern="1200"/>
            <a:t>WEALTHY</a:t>
          </a:r>
        </a:p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300" kern="1200"/>
            <a:t>AREA</a:t>
          </a:r>
        </a:p>
      </dsp:txBody>
      <dsp:txXfrm>
        <a:off x="1446924" y="164716"/>
        <a:ext cx="705966" cy="705966"/>
      </dsp:txXfrm>
    </dsp:sp>
    <dsp:sp modelId="{ECF4B45B-A5CE-42B4-814B-302B96C0A7CA}">
      <dsp:nvSpPr>
        <dsp:cNvPr id="0" name=""/>
        <dsp:cNvSpPr/>
      </dsp:nvSpPr>
      <dsp:spPr>
        <a:xfrm>
          <a:off x="2299100" y="1791826"/>
          <a:ext cx="300701" cy="49921"/>
        </a:xfrm>
        <a:custGeom>
          <a:avLst/>
          <a:gdLst/>
          <a:ahLst/>
          <a:cxnLst/>
          <a:rect l="0" t="0" r="0" b="0"/>
          <a:pathLst>
            <a:path>
              <a:moveTo>
                <a:pt x="0" y="24960"/>
              </a:moveTo>
              <a:lnTo>
                <a:pt x="300701" y="24960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GB" sz="500" kern="1200"/>
        </a:p>
      </dsp:txBody>
      <dsp:txXfrm>
        <a:off x="2441934" y="1809270"/>
        <a:ext cx="15035" cy="15035"/>
      </dsp:txXfrm>
    </dsp:sp>
    <dsp:sp modelId="{03AD3D0D-6FD8-475D-9885-152AFC553A8A}">
      <dsp:nvSpPr>
        <dsp:cNvPr id="0" name=""/>
        <dsp:cNvSpPr/>
      </dsp:nvSpPr>
      <dsp:spPr>
        <a:xfrm>
          <a:off x="2599802" y="1317594"/>
          <a:ext cx="998386" cy="998386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255" tIns="8255" rIns="8255" bIns="8255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300" kern="1200"/>
            <a:t>SOCIETY</a:t>
          </a:r>
        </a:p>
      </dsp:txBody>
      <dsp:txXfrm>
        <a:off x="2746012" y="1463804"/>
        <a:ext cx="705966" cy="705966"/>
      </dsp:txXfrm>
    </dsp:sp>
    <dsp:sp modelId="{5DC11CE6-166B-419F-94B1-EF55CE799FA3}">
      <dsp:nvSpPr>
        <dsp:cNvPr id="0" name=""/>
        <dsp:cNvSpPr/>
      </dsp:nvSpPr>
      <dsp:spPr>
        <a:xfrm rot="5400000">
          <a:off x="1632676" y="2458251"/>
          <a:ext cx="334462" cy="49921"/>
        </a:xfrm>
        <a:custGeom>
          <a:avLst/>
          <a:gdLst/>
          <a:ahLst/>
          <a:cxnLst/>
          <a:rect l="0" t="0" r="0" b="0"/>
          <a:pathLst>
            <a:path>
              <a:moveTo>
                <a:pt x="0" y="24960"/>
              </a:moveTo>
              <a:lnTo>
                <a:pt x="334462" y="24960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GB" sz="500" kern="1200"/>
        </a:p>
      </dsp:txBody>
      <dsp:txXfrm>
        <a:off x="1791545" y="2474850"/>
        <a:ext cx="16723" cy="16723"/>
      </dsp:txXfrm>
    </dsp:sp>
    <dsp:sp modelId="{42C3E639-B87F-44C5-AA75-A21B416BE301}">
      <dsp:nvSpPr>
        <dsp:cNvPr id="0" name=""/>
        <dsp:cNvSpPr/>
      </dsp:nvSpPr>
      <dsp:spPr>
        <a:xfrm>
          <a:off x="1334474" y="2650443"/>
          <a:ext cx="930865" cy="930865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255" tIns="8255" rIns="8255" bIns="8255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300" kern="1200"/>
            <a:t>POOR</a:t>
          </a:r>
        </a:p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300" kern="1200"/>
            <a:t>AREA</a:t>
          </a:r>
        </a:p>
      </dsp:txBody>
      <dsp:txXfrm>
        <a:off x="1470796" y="2786765"/>
        <a:ext cx="658221" cy="658221"/>
      </dsp:txXfrm>
    </dsp:sp>
    <dsp:sp modelId="{651331BB-8204-4339-ADEA-153ED861B5BD}">
      <dsp:nvSpPr>
        <dsp:cNvPr id="0" name=""/>
        <dsp:cNvSpPr/>
      </dsp:nvSpPr>
      <dsp:spPr>
        <a:xfrm rot="10800000">
          <a:off x="1000012" y="1791826"/>
          <a:ext cx="300701" cy="49921"/>
        </a:xfrm>
        <a:custGeom>
          <a:avLst/>
          <a:gdLst/>
          <a:ahLst/>
          <a:cxnLst/>
          <a:rect l="0" t="0" r="0" b="0"/>
          <a:pathLst>
            <a:path>
              <a:moveTo>
                <a:pt x="0" y="24960"/>
              </a:moveTo>
              <a:lnTo>
                <a:pt x="300701" y="24960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GB" sz="500" kern="1200"/>
        </a:p>
      </dsp:txBody>
      <dsp:txXfrm rot="10800000">
        <a:off x="1142845" y="1809270"/>
        <a:ext cx="15035" cy="15035"/>
      </dsp:txXfrm>
    </dsp:sp>
    <dsp:sp modelId="{42D35A66-14CF-4D14-9A95-117D20D65D4D}">
      <dsp:nvSpPr>
        <dsp:cNvPr id="0" name=""/>
        <dsp:cNvSpPr/>
      </dsp:nvSpPr>
      <dsp:spPr>
        <a:xfrm>
          <a:off x="1626" y="1317594"/>
          <a:ext cx="998386" cy="998386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255" tIns="8255" rIns="8255" bIns="8255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300" kern="1200"/>
            <a:t>HOME</a:t>
          </a:r>
        </a:p>
      </dsp:txBody>
      <dsp:txXfrm>
        <a:off x="147836" y="1463804"/>
        <a:ext cx="705966" cy="705966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A831DF8-BD24-4778-8367-CEE517A5CCFF}">
      <dsp:nvSpPr>
        <dsp:cNvPr id="0" name=""/>
        <dsp:cNvSpPr/>
      </dsp:nvSpPr>
      <dsp:spPr>
        <a:xfrm>
          <a:off x="1300714" y="1300714"/>
          <a:ext cx="998386" cy="998386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255" tIns="8255" rIns="8255" bIns="8255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300" kern="1200" dirty="0"/>
            <a:t>WEALTHY</a:t>
          </a:r>
        </a:p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300" kern="1200" dirty="0"/>
            <a:t>AREA</a:t>
          </a:r>
        </a:p>
      </dsp:txBody>
      <dsp:txXfrm>
        <a:off x="1446924" y="1446924"/>
        <a:ext cx="705966" cy="705966"/>
      </dsp:txXfrm>
    </dsp:sp>
    <dsp:sp modelId="{8B10E49C-7C8A-4BAA-95BE-5134AFD03739}">
      <dsp:nvSpPr>
        <dsp:cNvPr id="0" name=""/>
        <dsp:cNvSpPr/>
      </dsp:nvSpPr>
      <dsp:spPr>
        <a:xfrm rot="16200000">
          <a:off x="1649556" y="1125402"/>
          <a:ext cx="300701" cy="49921"/>
        </a:xfrm>
        <a:custGeom>
          <a:avLst/>
          <a:gdLst/>
          <a:ahLst/>
          <a:cxnLst/>
          <a:rect l="0" t="0" r="0" b="0"/>
          <a:pathLst>
            <a:path>
              <a:moveTo>
                <a:pt x="0" y="24960"/>
              </a:moveTo>
              <a:lnTo>
                <a:pt x="300701" y="24960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GB" sz="500" kern="1200"/>
        </a:p>
      </dsp:txBody>
      <dsp:txXfrm>
        <a:off x="1792389" y="1142845"/>
        <a:ext cx="15035" cy="15035"/>
      </dsp:txXfrm>
    </dsp:sp>
    <dsp:sp modelId="{8E70EB68-E7C7-4D7A-9531-AA1A64389104}">
      <dsp:nvSpPr>
        <dsp:cNvPr id="0" name=""/>
        <dsp:cNvSpPr/>
      </dsp:nvSpPr>
      <dsp:spPr>
        <a:xfrm>
          <a:off x="1300714" y="1626"/>
          <a:ext cx="998386" cy="998386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200" kern="1200"/>
            <a:t>EXCLUSIVE</a:t>
          </a:r>
        </a:p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200" kern="1200"/>
            <a:t>AREA</a:t>
          </a:r>
        </a:p>
      </dsp:txBody>
      <dsp:txXfrm>
        <a:off x="1446924" y="147836"/>
        <a:ext cx="705966" cy="705966"/>
      </dsp:txXfrm>
    </dsp:sp>
    <dsp:sp modelId="{ECF4B45B-A5CE-42B4-814B-302B96C0A7CA}">
      <dsp:nvSpPr>
        <dsp:cNvPr id="0" name=""/>
        <dsp:cNvSpPr/>
      </dsp:nvSpPr>
      <dsp:spPr>
        <a:xfrm>
          <a:off x="2299100" y="1774946"/>
          <a:ext cx="300701" cy="49921"/>
        </a:xfrm>
        <a:custGeom>
          <a:avLst/>
          <a:gdLst/>
          <a:ahLst/>
          <a:cxnLst/>
          <a:rect l="0" t="0" r="0" b="0"/>
          <a:pathLst>
            <a:path>
              <a:moveTo>
                <a:pt x="0" y="24960"/>
              </a:moveTo>
              <a:lnTo>
                <a:pt x="300701" y="24960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GB" sz="500" kern="1200"/>
        </a:p>
      </dsp:txBody>
      <dsp:txXfrm>
        <a:off x="2441934" y="1792389"/>
        <a:ext cx="15035" cy="15035"/>
      </dsp:txXfrm>
    </dsp:sp>
    <dsp:sp modelId="{03AD3D0D-6FD8-475D-9885-152AFC553A8A}">
      <dsp:nvSpPr>
        <dsp:cNvPr id="0" name=""/>
        <dsp:cNvSpPr/>
      </dsp:nvSpPr>
      <dsp:spPr>
        <a:xfrm>
          <a:off x="2599802" y="1300714"/>
          <a:ext cx="998386" cy="998386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200" kern="1200"/>
            <a:t>SOCIAL</a:t>
          </a:r>
        </a:p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200" kern="1200"/>
            <a:t>MEDIA</a:t>
          </a:r>
        </a:p>
      </dsp:txBody>
      <dsp:txXfrm>
        <a:off x="2746012" y="1446924"/>
        <a:ext cx="705966" cy="705966"/>
      </dsp:txXfrm>
    </dsp:sp>
    <dsp:sp modelId="{5DC11CE6-166B-419F-94B1-EF55CE799FA3}">
      <dsp:nvSpPr>
        <dsp:cNvPr id="0" name=""/>
        <dsp:cNvSpPr/>
      </dsp:nvSpPr>
      <dsp:spPr>
        <a:xfrm rot="5400000">
          <a:off x="1649556" y="2424490"/>
          <a:ext cx="300701" cy="49921"/>
        </a:xfrm>
        <a:custGeom>
          <a:avLst/>
          <a:gdLst/>
          <a:ahLst/>
          <a:cxnLst/>
          <a:rect l="0" t="0" r="0" b="0"/>
          <a:pathLst>
            <a:path>
              <a:moveTo>
                <a:pt x="0" y="24960"/>
              </a:moveTo>
              <a:lnTo>
                <a:pt x="300701" y="24960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GB" sz="500" kern="1200"/>
        </a:p>
      </dsp:txBody>
      <dsp:txXfrm>
        <a:off x="1792389" y="2441934"/>
        <a:ext cx="15035" cy="15035"/>
      </dsp:txXfrm>
    </dsp:sp>
    <dsp:sp modelId="{42C3E639-B87F-44C5-AA75-A21B416BE301}">
      <dsp:nvSpPr>
        <dsp:cNvPr id="0" name=""/>
        <dsp:cNvSpPr/>
      </dsp:nvSpPr>
      <dsp:spPr>
        <a:xfrm>
          <a:off x="1300714" y="2599802"/>
          <a:ext cx="998386" cy="998386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200" kern="1200"/>
            <a:t>FULL OF LOVE</a:t>
          </a:r>
        </a:p>
      </dsp:txBody>
      <dsp:txXfrm>
        <a:off x="1446924" y="2746012"/>
        <a:ext cx="705966" cy="705966"/>
      </dsp:txXfrm>
    </dsp:sp>
    <dsp:sp modelId="{651331BB-8204-4339-ADEA-153ED861B5BD}">
      <dsp:nvSpPr>
        <dsp:cNvPr id="0" name=""/>
        <dsp:cNvSpPr/>
      </dsp:nvSpPr>
      <dsp:spPr>
        <a:xfrm rot="10800000">
          <a:off x="1000012" y="1774946"/>
          <a:ext cx="300701" cy="49921"/>
        </a:xfrm>
        <a:custGeom>
          <a:avLst/>
          <a:gdLst/>
          <a:ahLst/>
          <a:cxnLst/>
          <a:rect l="0" t="0" r="0" b="0"/>
          <a:pathLst>
            <a:path>
              <a:moveTo>
                <a:pt x="0" y="24960"/>
              </a:moveTo>
              <a:lnTo>
                <a:pt x="300701" y="24960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GB" sz="500" kern="1200"/>
        </a:p>
      </dsp:txBody>
      <dsp:txXfrm rot="10800000">
        <a:off x="1142845" y="1792389"/>
        <a:ext cx="15035" cy="15035"/>
      </dsp:txXfrm>
    </dsp:sp>
    <dsp:sp modelId="{42D35A66-14CF-4D14-9A95-117D20D65D4D}">
      <dsp:nvSpPr>
        <dsp:cNvPr id="0" name=""/>
        <dsp:cNvSpPr/>
      </dsp:nvSpPr>
      <dsp:spPr>
        <a:xfrm>
          <a:off x="1626" y="1300714"/>
          <a:ext cx="998386" cy="998386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200" kern="1200"/>
            <a:t>HOME </a:t>
          </a:r>
        </a:p>
      </dsp:txBody>
      <dsp:txXfrm>
        <a:off x="147836" y="1446924"/>
        <a:ext cx="705966" cy="705966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A831DF8-BD24-4778-8367-CEE517A5CCFF}">
      <dsp:nvSpPr>
        <dsp:cNvPr id="0" name=""/>
        <dsp:cNvSpPr/>
      </dsp:nvSpPr>
      <dsp:spPr>
        <a:xfrm>
          <a:off x="1300714" y="1317594"/>
          <a:ext cx="998386" cy="998386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600" kern="1200"/>
            <a:t>FULL OF LOVE</a:t>
          </a:r>
        </a:p>
      </dsp:txBody>
      <dsp:txXfrm>
        <a:off x="1446924" y="1463804"/>
        <a:ext cx="705966" cy="705966"/>
      </dsp:txXfrm>
    </dsp:sp>
    <dsp:sp modelId="{8B10E49C-7C8A-4BAA-95BE-5134AFD03739}">
      <dsp:nvSpPr>
        <dsp:cNvPr id="0" name=""/>
        <dsp:cNvSpPr/>
      </dsp:nvSpPr>
      <dsp:spPr>
        <a:xfrm rot="16200000">
          <a:off x="1649556" y="1142282"/>
          <a:ext cx="300701" cy="49921"/>
        </a:xfrm>
        <a:custGeom>
          <a:avLst/>
          <a:gdLst/>
          <a:ahLst/>
          <a:cxnLst/>
          <a:rect l="0" t="0" r="0" b="0"/>
          <a:pathLst>
            <a:path>
              <a:moveTo>
                <a:pt x="0" y="24960"/>
              </a:moveTo>
              <a:lnTo>
                <a:pt x="300701" y="24960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GB" sz="500" kern="1200"/>
        </a:p>
      </dsp:txBody>
      <dsp:txXfrm>
        <a:off x="1792389" y="1159726"/>
        <a:ext cx="15035" cy="15035"/>
      </dsp:txXfrm>
    </dsp:sp>
    <dsp:sp modelId="{8E70EB68-E7C7-4D7A-9531-AA1A64389104}">
      <dsp:nvSpPr>
        <dsp:cNvPr id="0" name=""/>
        <dsp:cNvSpPr/>
      </dsp:nvSpPr>
      <dsp:spPr>
        <a:xfrm>
          <a:off x="1300714" y="18506"/>
          <a:ext cx="998386" cy="998386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255" tIns="8255" rIns="8255" bIns="8255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300" kern="1200"/>
            <a:t>WEALTHY</a:t>
          </a:r>
        </a:p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300" kern="1200"/>
            <a:t>AREA</a:t>
          </a:r>
        </a:p>
      </dsp:txBody>
      <dsp:txXfrm>
        <a:off x="1446924" y="164716"/>
        <a:ext cx="705966" cy="705966"/>
      </dsp:txXfrm>
    </dsp:sp>
    <dsp:sp modelId="{ECF4B45B-A5CE-42B4-814B-302B96C0A7CA}">
      <dsp:nvSpPr>
        <dsp:cNvPr id="0" name=""/>
        <dsp:cNvSpPr/>
      </dsp:nvSpPr>
      <dsp:spPr>
        <a:xfrm>
          <a:off x="2299100" y="1791826"/>
          <a:ext cx="300701" cy="49921"/>
        </a:xfrm>
        <a:custGeom>
          <a:avLst/>
          <a:gdLst/>
          <a:ahLst/>
          <a:cxnLst/>
          <a:rect l="0" t="0" r="0" b="0"/>
          <a:pathLst>
            <a:path>
              <a:moveTo>
                <a:pt x="0" y="24960"/>
              </a:moveTo>
              <a:lnTo>
                <a:pt x="300701" y="24960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GB" sz="500" kern="1200"/>
        </a:p>
      </dsp:txBody>
      <dsp:txXfrm>
        <a:off x="2441934" y="1809270"/>
        <a:ext cx="15035" cy="15035"/>
      </dsp:txXfrm>
    </dsp:sp>
    <dsp:sp modelId="{03AD3D0D-6FD8-475D-9885-152AFC553A8A}">
      <dsp:nvSpPr>
        <dsp:cNvPr id="0" name=""/>
        <dsp:cNvSpPr/>
      </dsp:nvSpPr>
      <dsp:spPr>
        <a:xfrm>
          <a:off x="2599802" y="1317594"/>
          <a:ext cx="998386" cy="998386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255" tIns="8255" rIns="8255" bIns="8255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300" kern="1200"/>
            <a:t>SOCIETY</a:t>
          </a:r>
        </a:p>
      </dsp:txBody>
      <dsp:txXfrm>
        <a:off x="2746012" y="1463804"/>
        <a:ext cx="705966" cy="705966"/>
      </dsp:txXfrm>
    </dsp:sp>
    <dsp:sp modelId="{5DC11CE6-166B-419F-94B1-EF55CE799FA3}">
      <dsp:nvSpPr>
        <dsp:cNvPr id="0" name=""/>
        <dsp:cNvSpPr/>
      </dsp:nvSpPr>
      <dsp:spPr>
        <a:xfrm rot="5400000">
          <a:off x="1632676" y="2458251"/>
          <a:ext cx="334462" cy="49921"/>
        </a:xfrm>
        <a:custGeom>
          <a:avLst/>
          <a:gdLst/>
          <a:ahLst/>
          <a:cxnLst/>
          <a:rect l="0" t="0" r="0" b="0"/>
          <a:pathLst>
            <a:path>
              <a:moveTo>
                <a:pt x="0" y="24960"/>
              </a:moveTo>
              <a:lnTo>
                <a:pt x="334462" y="24960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GB" sz="500" kern="1200"/>
        </a:p>
      </dsp:txBody>
      <dsp:txXfrm>
        <a:off x="1791545" y="2474850"/>
        <a:ext cx="16723" cy="16723"/>
      </dsp:txXfrm>
    </dsp:sp>
    <dsp:sp modelId="{42C3E639-B87F-44C5-AA75-A21B416BE301}">
      <dsp:nvSpPr>
        <dsp:cNvPr id="0" name=""/>
        <dsp:cNvSpPr/>
      </dsp:nvSpPr>
      <dsp:spPr>
        <a:xfrm>
          <a:off x="1334474" y="2650443"/>
          <a:ext cx="930865" cy="930865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255" tIns="8255" rIns="8255" bIns="8255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300" kern="1200"/>
            <a:t>POOR</a:t>
          </a:r>
        </a:p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300" kern="1200"/>
            <a:t>AREA</a:t>
          </a:r>
        </a:p>
      </dsp:txBody>
      <dsp:txXfrm>
        <a:off x="1470796" y="2786765"/>
        <a:ext cx="658221" cy="658221"/>
      </dsp:txXfrm>
    </dsp:sp>
    <dsp:sp modelId="{651331BB-8204-4339-ADEA-153ED861B5BD}">
      <dsp:nvSpPr>
        <dsp:cNvPr id="0" name=""/>
        <dsp:cNvSpPr/>
      </dsp:nvSpPr>
      <dsp:spPr>
        <a:xfrm rot="10800000">
          <a:off x="1000012" y="1791826"/>
          <a:ext cx="300701" cy="49921"/>
        </a:xfrm>
        <a:custGeom>
          <a:avLst/>
          <a:gdLst/>
          <a:ahLst/>
          <a:cxnLst/>
          <a:rect l="0" t="0" r="0" b="0"/>
          <a:pathLst>
            <a:path>
              <a:moveTo>
                <a:pt x="0" y="24960"/>
              </a:moveTo>
              <a:lnTo>
                <a:pt x="300701" y="24960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GB" sz="500" kern="1200"/>
        </a:p>
      </dsp:txBody>
      <dsp:txXfrm rot="10800000">
        <a:off x="1142845" y="1809270"/>
        <a:ext cx="15035" cy="15035"/>
      </dsp:txXfrm>
    </dsp:sp>
    <dsp:sp modelId="{42D35A66-14CF-4D14-9A95-117D20D65D4D}">
      <dsp:nvSpPr>
        <dsp:cNvPr id="0" name=""/>
        <dsp:cNvSpPr/>
      </dsp:nvSpPr>
      <dsp:spPr>
        <a:xfrm>
          <a:off x="1626" y="1317594"/>
          <a:ext cx="998386" cy="998386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255" tIns="8255" rIns="8255" bIns="8255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300" kern="1200"/>
            <a:t>HOME</a:t>
          </a:r>
        </a:p>
      </dsp:txBody>
      <dsp:txXfrm>
        <a:off x="147836" y="1463804"/>
        <a:ext cx="705966" cy="705966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A831DF8-BD24-4778-8367-CEE517A5CCFF}">
      <dsp:nvSpPr>
        <dsp:cNvPr id="0" name=""/>
        <dsp:cNvSpPr/>
      </dsp:nvSpPr>
      <dsp:spPr>
        <a:xfrm>
          <a:off x="1300714" y="1300714"/>
          <a:ext cx="998386" cy="998386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255" tIns="8255" rIns="8255" bIns="8255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300" kern="1200" dirty="0"/>
            <a:t>WEALTHY</a:t>
          </a:r>
        </a:p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300" kern="1200" dirty="0"/>
            <a:t>AREA</a:t>
          </a:r>
        </a:p>
      </dsp:txBody>
      <dsp:txXfrm>
        <a:off x="1446924" y="1446924"/>
        <a:ext cx="705966" cy="705966"/>
      </dsp:txXfrm>
    </dsp:sp>
    <dsp:sp modelId="{8B10E49C-7C8A-4BAA-95BE-5134AFD03739}">
      <dsp:nvSpPr>
        <dsp:cNvPr id="0" name=""/>
        <dsp:cNvSpPr/>
      </dsp:nvSpPr>
      <dsp:spPr>
        <a:xfrm rot="16200000">
          <a:off x="1649556" y="1125402"/>
          <a:ext cx="300701" cy="49921"/>
        </a:xfrm>
        <a:custGeom>
          <a:avLst/>
          <a:gdLst/>
          <a:ahLst/>
          <a:cxnLst/>
          <a:rect l="0" t="0" r="0" b="0"/>
          <a:pathLst>
            <a:path>
              <a:moveTo>
                <a:pt x="0" y="24960"/>
              </a:moveTo>
              <a:lnTo>
                <a:pt x="300701" y="24960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GB" sz="500" kern="1200"/>
        </a:p>
      </dsp:txBody>
      <dsp:txXfrm>
        <a:off x="1792389" y="1142845"/>
        <a:ext cx="15035" cy="15035"/>
      </dsp:txXfrm>
    </dsp:sp>
    <dsp:sp modelId="{8E70EB68-E7C7-4D7A-9531-AA1A64389104}">
      <dsp:nvSpPr>
        <dsp:cNvPr id="0" name=""/>
        <dsp:cNvSpPr/>
      </dsp:nvSpPr>
      <dsp:spPr>
        <a:xfrm>
          <a:off x="1300714" y="1626"/>
          <a:ext cx="998386" cy="998386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200" kern="1200"/>
            <a:t>EXCLUSIVE</a:t>
          </a:r>
        </a:p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200" kern="1200"/>
            <a:t>AREA</a:t>
          </a:r>
        </a:p>
      </dsp:txBody>
      <dsp:txXfrm>
        <a:off x="1446924" y="147836"/>
        <a:ext cx="705966" cy="705966"/>
      </dsp:txXfrm>
    </dsp:sp>
    <dsp:sp modelId="{ECF4B45B-A5CE-42B4-814B-302B96C0A7CA}">
      <dsp:nvSpPr>
        <dsp:cNvPr id="0" name=""/>
        <dsp:cNvSpPr/>
      </dsp:nvSpPr>
      <dsp:spPr>
        <a:xfrm>
          <a:off x="2299100" y="1774946"/>
          <a:ext cx="300701" cy="49921"/>
        </a:xfrm>
        <a:custGeom>
          <a:avLst/>
          <a:gdLst/>
          <a:ahLst/>
          <a:cxnLst/>
          <a:rect l="0" t="0" r="0" b="0"/>
          <a:pathLst>
            <a:path>
              <a:moveTo>
                <a:pt x="0" y="24960"/>
              </a:moveTo>
              <a:lnTo>
                <a:pt x="300701" y="24960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GB" sz="500" kern="1200"/>
        </a:p>
      </dsp:txBody>
      <dsp:txXfrm>
        <a:off x="2441934" y="1792389"/>
        <a:ext cx="15035" cy="15035"/>
      </dsp:txXfrm>
    </dsp:sp>
    <dsp:sp modelId="{03AD3D0D-6FD8-475D-9885-152AFC553A8A}">
      <dsp:nvSpPr>
        <dsp:cNvPr id="0" name=""/>
        <dsp:cNvSpPr/>
      </dsp:nvSpPr>
      <dsp:spPr>
        <a:xfrm>
          <a:off x="2599802" y="1300714"/>
          <a:ext cx="998386" cy="998386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200" kern="1200"/>
            <a:t>SOCIAL</a:t>
          </a:r>
        </a:p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200" kern="1200"/>
            <a:t>MEDIA</a:t>
          </a:r>
        </a:p>
      </dsp:txBody>
      <dsp:txXfrm>
        <a:off x="2746012" y="1446924"/>
        <a:ext cx="705966" cy="705966"/>
      </dsp:txXfrm>
    </dsp:sp>
    <dsp:sp modelId="{5DC11CE6-166B-419F-94B1-EF55CE799FA3}">
      <dsp:nvSpPr>
        <dsp:cNvPr id="0" name=""/>
        <dsp:cNvSpPr/>
      </dsp:nvSpPr>
      <dsp:spPr>
        <a:xfrm rot="5400000">
          <a:off x="1649556" y="2424490"/>
          <a:ext cx="300701" cy="49921"/>
        </a:xfrm>
        <a:custGeom>
          <a:avLst/>
          <a:gdLst/>
          <a:ahLst/>
          <a:cxnLst/>
          <a:rect l="0" t="0" r="0" b="0"/>
          <a:pathLst>
            <a:path>
              <a:moveTo>
                <a:pt x="0" y="24960"/>
              </a:moveTo>
              <a:lnTo>
                <a:pt x="300701" y="24960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GB" sz="500" kern="1200"/>
        </a:p>
      </dsp:txBody>
      <dsp:txXfrm>
        <a:off x="1792389" y="2441934"/>
        <a:ext cx="15035" cy="15035"/>
      </dsp:txXfrm>
    </dsp:sp>
    <dsp:sp modelId="{42C3E639-B87F-44C5-AA75-A21B416BE301}">
      <dsp:nvSpPr>
        <dsp:cNvPr id="0" name=""/>
        <dsp:cNvSpPr/>
      </dsp:nvSpPr>
      <dsp:spPr>
        <a:xfrm>
          <a:off x="1300714" y="2599802"/>
          <a:ext cx="998386" cy="998386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200" kern="1200"/>
            <a:t>FULL OF LOVE</a:t>
          </a:r>
        </a:p>
      </dsp:txBody>
      <dsp:txXfrm>
        <a:off x="1446924" y="2746012"/>
        <a:ext cx="705966" cy="705966"/>
      </dsp:txXfrm>
    </dsp:sp>
    <dsp:sp modelId="{651331BB-8204-4339-ADEA-153ED861B5BD}">
      <dsp:nvSpPr>
        <dsp:cNvPr id="0" name=""/>
        <dsp:cNvSpPr/>
      </dsp:nvSpPr>
      <dsp:spPr>
        <a:xfrm rot="10800000">
          <a:off x="1000012" y="1774946"/>
          <a:ext cx="300701" cy="49921"/>
        </a:xfrm>
        <a:custGeom>
          <a:avLst/>
          <a:gdLst/>
          <a:ahLst/>
          <a:cxnLst/>
          <a:rect l="0" t="0" r="0" b="0"/>
          <a:pathLst>
            <a:path>
              <a:moveTo>
                <a:pt x="0" y="24960"/>
              </a:moveTo>
              <a:lnTo>
                <a:pt x="300701" y="24960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GB" sz="500" kern="1200"/>
        </a:p>
      </dsp:txBody>
      <dsp:txXfrm rot="10800000">
        <a:off x="1142845" y="1792389"/>
        <a:ext cx="15035" cy="15035"/>
      </dsp:txXfrm>
    </dsp:sp>
    <dsp:sp modelId="{42D35A66-14CF-4D14-9A95-117D20D65D4D}">
      <dsp:nvSpPr>
        <dsp:cNvPr id="0" name=""/>
        <dsp:cNvSpPr/>
      </dsp:nvSpPr>
      <dsp:spPr>
        <a:xfrm>
          <a:off x="1626" y="1300714"/>
          <a:ext cx="998386" cy="998386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200" kern="1200"/>
            <a:t>HOME </a:t>
          </a:r>
        </a:p>
      </dsp:txBody>
      <dsp:txXfrm>
        <a:off x="147836" y="1446924"/>
        <a:ext cx="705966" cy="705966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A831DF8-BD24-4778-8367-CEE517A5CCFF}">
      <dsp:nvSpPr>
        <dsp:cNvPr id="0" name=""/>
        <dsp:cNvSpPr/>
      </dsp:nvSpPr>
      <dsp:spPr>
        <a:xfrm>
          <a:off x="1300714" y="1317594"/>
          <a:ext cx="998386" cy="998386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350" tIns="6350" rIns="6350" bIns="635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000" kern="1200"/>
            <a:t>HANDSOME</a:t>
          </a:r>
        </a:p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000" kern="1200"/>
            <a:t>ATTRACTIVE</a:t>
          </a:r>
        </a:p>
      </dsp:txBody>
      <dsp:txXfrm>
        <a:off x="1446924" y="1463804"/>
        <a:ext cx="705966" cy="705966"/>
      </dsp:txXfrm>
    </dsp:sp>
    <dsp:sp modelId="{8B10E49C-7C8A-4BAA-95BE-5134AFD03739}">
      <dsp:nvSpPr>
        <dsp:cNvPr id="0" name=""/>
        <dsp:cNvSpPr/>
      </dsp:nvSpPr>
      <dsp:spPr>
        <a:xfrm rot="16200000">
          <a:off x="1649556" y="1142282"/>
          <a:ext cx="300701" cy="49921"/>
        </a:xfrm>
        <a:custGeom>
          <a:avLst/>
          <a:gdLst/>
          <a:ahLst/>
          <a:cxnLst/>
          <a:rect l="0" t="0" r="0" b="0"/>
          <a:pathLst>
            <a:path>
              <a:moveTo>
                <a:pt x="0" y="24960"/>
              </a:moveTo>
              <a:lnTo>
                <a:pt x="300701" y="24960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GB" sz="500" kern="1200"/>
        </a:p>
      </dsp:txBody>
      <dsp:txXfrm>
        <a:off x="1792389" y="1159726"/>
        <a:ext cx="15035" cy="15035"/>
      </dsp:txXfrm>
    </dsp:sp>
    <dsp:sp modelId="{8E70EB68-E7C7-4D7A-9531-AA1A64389104}">
      <dsp:nvSpPr>
        <dsp:cNvPr id="0" name=""/>
        <dsp:cNvSpPr/>
      </dsp:nvSpPr>
      <dsp:spPr>
        <a:xfrm>
          <a:off x="1300714" y="18506"/>
          <a:ext cx="998386" cy="998386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600" kern="1200"/>
            <a:t>MODEL</a:t>
          </a:r>
        </a:p>
      </dsp:txBody>
      <dsp:txXfrm>
        <a:off x="1446924" y="164716"/>
        <a:ext cx="705966" cy="705966"/>
      </dsp:txXfrm>
    </dsp:sp>
    <dsp:sp modelId="{ECF4B45B-A5CE-42B4-814B-302B96C0A7CA}">
      <dsp:nvSpPr>
        <dsp:cNvPr id="0" name=""/>
        <dsp:cNvSpPr/>
      </dsp:nvSpPr>
      <dsp:spPr>
        <a:xfrm>
          <a:off x="2299100" y="1791826"/>
          <a:ext cx="300701" cy="49921"/>
        </a:xfrm>
        <a:custGeom>
          <a:avLst/>
          <a:gdLst/>
          <a:ahLst/>
          <a:cxnLst/>
          <a:rect l="0" t="0" r="0" b="0"/>
          <a:pathLst>
            <a:path>
              <a:moveTo>
                <a:pt x="0" y="24960"/>
              </a:moveTo>
              <a:lnTo>
                <a:pt x="300701" y="24960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GB" sz="500" kern="1200"/>
        </a:p>
      </dsp:txBody>
      <dsp:txXfrm>
        <a:off x="2441934" y="1809270"/>
        <a:ext cx="15035" cy="15035"/>
      </dsp:txXfrm>
    </dsp:sp>
    <dsp:sp modelId="{03AD3D0D-6FD8-475D-9885-152AFC553A8A}">
      <dsp:nvSpPr>
        <dsp:cNvPr id="0" name=""/>
        <dsp:cNvSpPr/>
      </dsp:nvSpPr>
      <dsp:spPr>
        <a:xfrm>
          <a:off x="2599802" y="1317594"/>
          <a:ext cx="998386" cy="998386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600" kern="1200"/>
            <a:t>SOCIETY</a:t>
          </a:r>
        </a:p>
      </dsp:txBody>
      <dsp:txXfrm>
        <a:off x="2746012" y="1463804"/>
        <a:ext cx="705966" cy="705966"/>
      </dsp:txXfrm>
    </dsp:sp>
    <dsp:sp modelId="{5DC11CE6-166B-419F-94B1-EF55CE799FA3}">
      <dsp:nvSpPr>
        <dsp:cNvPr id="0" name=""/>
        <dsp:cNvSpPr/>
      </dsp:nvSpPr>
      <dsp:spPr>
        <a:xfrm rot="5400000">
          <a:off x="1632676" y="2458251"/>
          <a:ext cx="334462" cy="49921"/>
        </a:xfrm>
        <a:custGeom>
          <a:avLst/>
          <a:gdLst/>
          <a:ahLst/>
          <a:cxnLst/>
          <a:rect l="0" t="0" r="0" b="0"/>
          <a:pathLst>
            <a:path>
              <a:moveTo>
                <a:pt x="0" y="24960"/>
              </a:moveTo>
              <a:lnTo>
                <a:pt x="334462" y="24960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GB" sz="500" kern="1200"/>
        </a:p>
      </dsp:txBody>
      <dsp:txXfrm>
        <a:off x="1791545" y="2474850"/>
        <a:ext cx="16723" cy="16723"/>
      </dsp:txXfrm>
    </dsp:sp>
    <dsp:sp modelId="{42C3E639-B87F-44C5-AA75-A21B416BE301}">
      <dsp:nvSpPr>
        <dsp:cNvPr id="0" name=""/>
        <dsp:cNvSpPr/>
      </dsp:nvSpPr>
      <dsp:spPr>
        <a:xfrm>
          <a:off x="1334474" y="2650443"/>
          <a:ext cx="930865" cy="930865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600" kern="1200"/>
            <a:t>UGLY</a:t>
          </a:r>
        </a:p>
      </dsp:txBody>
      <dsp:txXfrm>
        <a:off x="1470796" y="2786765"/>
        <a:ext cx="658221" cy="658221"/>
      </dsp:txXfrm>
    </dsp:sp>
    <dsp:sp modelId="{651331BB-8204-4339-ADEA-153ED861B5BD}">
      <dsp:nvSpPr>
        <dsp:cNvPr id="0" name=""/>
        <dsp:cNvSpPr/>
      </dsp:nvSpPr>
      <dsp:spPr>
        <a:xfrm rot="10800000">
          <a:off x="1000012" y="1791826"/>
          <a:ext cx="300701" cy="49921"/>
        </a:xfrm>
        <a:custGeom>
          <a:avLst/>
          <a:gdLst/>
          <a:ahLst/>
          <a:cxnLst/>
          <a:rect l="0" t="0" r="0" b="0"/>
          <a:pathLst>
            <a:path>
              <a:moveTo>
                <a:pt x="0" y="24960"/>
              </a:moveTo>
              <a:lnTo>
                <a:pt x="300701" y="24960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GB" sz="500" kern="1200"/>
        </a:p>
      </dsp:txBody>
      <dsp:txXfrm rot="10800000">
        <a:off x="1142845" y="1809270"/>
        <a:ext cx="15035" cy="15035"/>
      </dsp:txXfrm>
    </dsp:sp>
    <dsp:sp modelId="{42D35A66-14CF-4D14-9A95-117D20D65D4D}">
      <dsp:nvSpPr>
        <dsp:cNvPr id="0" name=""/>
        <dsp:cNvSpPr/>
      </dsp:nvSpPr>
      <dsp:spPr>
        <a:xfrm>
          <a:off x="1626" y="1317594"/>
          <a:ext cx="998386" cy="998386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600" kern="1200"/>
            <a:t>BODY</a:t>
          </a:r>
        </a:p>
      </dsp:txBody>
      <dsp:txXfrm>
        <a:off x="147836" y="1463804"/>
        <a:ext cx="705966" cy="705966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A831DF8-BD24-4778-8367-CEE517A5CCFF}">
      <dsp:nvSpPr>
        <dsp:cNvPr id="0" name=""/>
        <dsp:cNvSpPr/>
      </dsp:nvSpPr>
      <dsp:spPr>
        <a:xfrm>
          <a:off x="1300714" y="1300714"/>
          <a:ext cx="998386" cy="998386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795" tIns="10795" rIns="10795" bIns="10795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700" kern="1200"/>
            <a:t>MODEL</a:t>
          </a:r>
        </a:p>
      </dsp:txBody>
      <dsp:txXfrm>
        <a:off x="1446924" y="1446924"/>
        <a:ext cx="705966" cy="705966"/>
      </dsp:txXfrm>
    </dsp:sp>
    <dsp:sp modelId="{8B10E49C-7C8A-4BAA-95BE-5134AFD03739}">
      <dsp:nvSpPr>
        <dsp:cNvPr id="0" name=""/>
        <dsp:cNvSpPr/>
      </dsp:nvSpPr>
      <dsp:spPr>
        <a:xfrm rot="16200000">
          <a:off x="1648744" y="1124590"/>
          <a:ext cx="302325" cy="49921"/>
        </a:xfrm>
        <a:custGeom>
          <a:avLst/>
          <a:gdLst/>
          <a:ahLst/>
          <a:cxnLst/>
          <a:rect l="0" t="0" r="0" b="0"/>
          <a:pathLst>
            <a:path>
              <a:moveTo>
                <a:pt x="0" y="24960"/>
              </a:moveTo>
              <a:lnTo>
                <a:pt x="302325" y="24960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GB" sz="500" kern="1200"/>
        </a:p>
      </dsp:txBody>
      <dsp:txXfrm>
        <a:off x="1792349" y="1141993"/>
        <a:ext cx="15116" cy="15116"/>
      </dsp:txXfrm>
    </dsp:sp>
    <dsp:sp modelId="{8E70EB68-E7C7-4D7A-9531-AA1A64389104}">
      <dsp:nvSpPr>
        <dsp:cNvPr id="0" name=""/>
        <dsp:cNvSpPr/>
      </dsp:nvSpPr>
      <dsp:spPr>
        <a:xfrm>
          <a:off x="1300714" y="2"/>
          <a:ext cx="998386" cy="998386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350" tIns="6350" rIns="6350" bIns="635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000" kern="1200"/>
            <a:t>HOLLYWOOD</a:t>
          </a:r>
        </a:p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000" kern="1200"/>
            <a:t>STAR</a:t>
          </a:r>
        </a:p>
      </dsp:txBody>
      <dsp:txXfrm>
        <a:off x="1446924" y="146212"/>
        <a:ext cx="705966" cy="705966"/>
      </dsp:txXfrm>
    </dsp:sp>
    <dsp:sp modelId="{ECF4B45B-A5CE-42B4-814B-302B96C0A7CA}">
      <dsp:nvSpPr>
        <dsp:cNvPr id="0" name=""/>
        <dsp:cNvSpPr/>
      </dsp:nvSpPr>
      <dsp:spPr>
        <a:xfrm>
          <a:off x="2299100" y="1774946"/>
          <a:ext cx="300701" cy="49921"/>
        </a:xfrm>
        <a:custGeom>
          <a:avLst/>
          <a:gdLst/>
          <a:ahLst/>
          <a:cxnLst/>
          <a:rect l="0" t="0" r="0" b="0"/>
          <a:pathLst>
            <a:path>
              <a:moveTo>
                <a:pt x="0" y="24960"/>
              </a:moveTo>
              <a:lnTo>
                <a:pt x="300701" y="24960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GB" sz="500" kern="1200"/>
        </a:p>
      </dsp:txBody>
      <dsp:txXfrm>
        <a:off x="2441934" y="1792389"/>
        <a:ext cx="15035" cy="15035"/>
      </dsp:txXfrm>
    </dsp:sp>
    <dsp:sp modelId="{03AD3D0D-6FD8-475D-9885-152AFC553A8A}">
      <dsp:nvSpPr>
        <dsp:cNvPr id="0" name=""/>
        <dsp:cNvSpPr/>
      </dsp:nvSpPr>
      <dsp:spPr>
        <a:xfrm>
          <a:off x="2599802" y="1300714"/>
          <a:ext cx="998386" cy="998386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350" tIns="6350" rIns="6350" bIns="635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000" kern="1200"/>
            <a:t>SOCIAL</a:t>
          </a:r>
        </a:p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000" kern="1200"/>
            <a:t>MEDIA</a:t>
          </a:r>
        </a:p>
      </dsp:txBody>
      <dsp:txXfrm>
        <a:off x="2746012" y="1446924"/>
        <a:ext cx="705966" cy="705966"/>
      </dsp:txXfrm>
    </dsp:sp>
    <dsp:sp modelId="{5DC11CE6-166B-419F-94B1-EF55CE799FA3}">
      <dsp:nvSpPr>
        <dsp:cNvPr id="0" name=""/>
        <dsp:cNvSpPr/>
      </dsp:nvSpPr>
      <dsp:spPr>
        <a:xfrm rot="5400000">
          <a:off x="1649556" y="2424490"/>
          <a:ext cx="300701" cy="49921"/>
        </a:xfrm>
        <a:custGeom>
          <a:avLst/>
          <a:gdLst/>
          <a:ahLst/>
          <a:cxnLst/>
          <a:rect l="0" t="0" r="0" b="0"/>
          <a:pathLst>
            <a:path>
              <a:moveTo>
                <a:pt x="0" y="24960"/>
              </a:moveTo>
              <a:lnTo>
                <a:pt x="300701" y="24960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GB" sz="500" kern="1200"/>
        </a:p>
      </dsp:txBody>
      <dsp:txXfrm>
        <a:off x="1792389" y="2441934"/>
        <a:ext cx="15035" cy="15035"/>
      </dsp:txXfrm>
    </dsp:sp>
    <dsp:sp modelId="{42C3E639-B87F-44C5-AA75-A21B416BE301}">
      <dsp:nvSpPr>
        <dsp:cNvPr id="0" name=""/>
        <dsp:cNvSpPr/>
      </dsp:nvSpPr>
      <dsp:spPr>
        <a:xfrm>
          <a:off x="1300714" y="2599802"/>
          <a:ext cx="998386" cy="998386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350" tIns="6350" rIns="6350" bIns="635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000" kern="1200"/>
            <a:t>ATTRACTIVE</a:t>
          </a:r>
        </a:p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000" kern="1200"/>
            <a:t>HANDSOME</a:t>
          </a:r>
        </a:p>
      </dsp:txBody>
      <dsp:txXfrm>
        <a:off x="1446924" y="2746012"/>
        <a:ext cx="705966" cy="705966"/>
      </dsp:txXfrm>
    </dsp:sp>
    <dsp:sp modelId="{651331BB-8204-4339-ADEA-153ED861B5BD}">
      <dsp:nvSpPr>
        <dsp:cNvPr id="0" name=""/>
        <dsp:cNvSpPr/>
      </dsp:nvSpPr>
      <dsp:spPr>
        <a:xfrm rot="10800000">
          <a:off x="1000012" y="1774946"/>
          <a:ext cx="300701" cy="49921"/>
        </a:xfrm>
        <a:custGeom>
          <a:avLst/>
          <a:gdLst/>
          <a:ahLst/>
          <a:cxnLst/>
          <a:rect l="0" t="0" r="0" b="0"/>
          <a:pathLst>
            <a:path>
              <a:moveTo>
                <a:pt x="0" y="24960"/>
              </a:moveTo>
              <a:lnTo>
                <a:pt x="300701" y="24960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GB" sz="500" kern="1200"/>
        </a:p>
      </dsp:txBody>
      <dsp:txXfrm rot="10800000">
        <a:off x="1142845" y="1792389"/>
        <a:ext cx="15035" cy="15035"/>
      </dsp:txXfrm>
    </dsp:sp>
    <dsp:sp modelId="{42D35A66-14CF-4D14-9A95-117D20D65D4D}">
      <dsp:nvSpPr>
        <dsp:cNvPr id="0" name=""/>
        <dsp:cNvSpPr/>
      </dsp:nvSpPr>
      <dsp:spPr>
        <a:xfrm>
          <a:off x="1626" y="1300714"/>
          <a:ext cx="998386" cy="998386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600" kern="1200"/>
            <a:t>BODY</a:t>
          </a:r>
        </a:p>
      </dsp:txBody>
      <dsp:txXfrm>
        <a:off x="147836" y="1446924"/>
        <a:ext cx="705966" cy="705966"/>
      </dsp:txXfrm>
    </dsp:sp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A831DF8-BD24-4778-8367-CEE517A5CCFF}">
      <dsp:nvSpPr>
        <dsp:cNvPr id="0" name=""/>
        <dsp:cNvSpPr/>
      </dsp:nvSpPr>
      <dsp:spPr>
        <a:xfrm>
          <a:off x="1300714" y="1317594"/>
          <a:ext cx="998386" cy="998386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600" kern="1200"/>
            <a:t>FULL OF LOVE</a:t>
          </a:r>
        </a:p>
      </dsp:txBody>
      <dsp:txXfrm>
        <a:off x="1446924" y="1463804"/>
        <a:ext cx="705966" cy="705966"/>
      </dsp:txXfrm>
    </dsp:sp>
    <dsp:sp modelId="{8B10E49C-7C8A-4BAA-95BE-5134AFD03739}">
      <dsp:nvSpPr>
        <dsp:cNvPr id="0" name=""/>
        <dsp:cNvSpPr/>
      </dsp:nvSpPr>
      <dsp:spPr>
        <a:xfrm rot="16200000">
          <a:off x="1649556" y="1142282"/>
          <a:ext cx="300701" cy="49921"/>
        </a:xfrm>
        <a:custGeom>
          <a:avLst/>
          <a:gdLst/>
          <a:ahLst/>
          <a:cxnLst/>
          <a:rect l="0" t="0" r="0" b="0"/>
          <a:pathLst>
            <a:path>
              <a:moveTo>
                <a:pt x="0" y="24960"/>
              </a:moveTo>
              <a:lnTo>
                <a:pt x="300701" y="24960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GB" sz="500" kern="1200"/>
        </a:p>
      </dsp:txBody>
      <dsp:txXfrm>
        <a:off x="1792389" y="1159726"/>
        <a:ext cx="15035" cy="15035"/>
      </dsp:txXfrm>
    </dsp:sp>
    <dsp:sp modelId="{8E70EB68-E7C7-4D7A-9531-AA1A64389104}">
      <dsp:nvSpPr>
        <dsp:cNvPr id="0" name=""/>
        <dsp:cNvSpPr/>
      </dsp:nvSpPr>
      <dsp:spPr>
        <a:xfrm>
          <a:off x="1300714" y="18506"/>
          <a:ext cx="998386" cy="998386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255" tIns="8255" rIns="8255" bIns="8255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300" kern="1200"/>
            <a:t>WEALTHY</a:t>
          </a:r>
        </a:p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300" kern="1200"/>
            <a:t>AREA</a:t>
          </a:r>
        </a:p>
      </dsp:txBody>
      <dsp:txXfrm>
        <a:off x="1446924" y="164716"/>
        <a:ext cx="705966" cy="705966"/>
      </dsp:txXfrm>
    </dsp:sp>
    <dsp:sp modelId="{ECF4B45B-A5CE-42B4-814B-302B96C0A7CA}">
      <dsp:nvSpPr>
        <dsp:cNvPr id="0" name=""/>
        <dsp:cNvSpPr/>
      </dsp:nvSpPr>
      <dsp:spPr>
        <a:xfrm>
          <a:off x="2299100" y="1791826"/>
          <a:ext cx="300701" cy="49921"/>
        </a:xfrm>
        <a:custGeom>
          <a:avLst/>
          <a:gdLst/>
          <a:ahLst/>
          <a:cxnLst/>
          <a:rect l="0" t="0" r="0" b="0"/>
          <a:pathLst>
            <a:path>
              <a:moveTo>
                <a:pt x="0" y="24960"/>
              </a:moveTo>
              <a:lnTo>
                <a:pt x="300701" y="24960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GB" sz="500" kern="1200"/>
        </a:p>
      </dsp:txBody>
      <dsp:txXfrm>
        <a:off x="2441934" y="1809270"/>
        <a:ext cx="15035" cy="15035"/>
      </dsp:txXfrm>
    </dsp:sp>
    <dsp:sp modelId="{03AD3D0D-6FD8-475D-9885-152AFC553A8A}">
      <dsp:nvSpPr>
        <dsp:cNvPr id="0" name=""/>
        <dsp:cNvSpPr/>
      </dsp:nvSpPr>
      <dsp:spPr>
        <a:xfrm>
          <a:off x="2599802" y="1317594"/>
          <a:ext cx="998386" cy="998386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255" tIns="8255" rIns="8255" bIns="8255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300" kern="1200"/>
            <a:t>SOCIETY</a:t>
          </a:r>
        </a:p>
      </dsp:txBody>
      <dsp:txXfrm>
        <a:off x="2746012" y="1463804"/>
        <a:ext cx="705966" cy="705966"/>
      </dsp:txXfrm>
    </dsp:sp>
    <dsp:sp modelId="{5DC11CE6-166B-419F-94B1-EF55CE799FA3}">
      <dsp:nvSpPr>
        <dsp:cNvPr id="0" name=""/>
        <dsp:cNvSpPr/>
      </dsp:nvSpPr>
      <dsp:spPr>
        <a:xfrm rot="5400000">
          <a:off x="1632676" y="2458251"/>
          <a:ext cx="334462" cy="49921"/>
        </a:xfrm>
        <a:custGeom>
          <a:avLst/>
          <a:gdLst/>
          <a:ahLst/>
          <a:cxnLst/>
          <a:rect l="0" t="0" r="0" b="0"/>
          <a:pathLst>
            <a:path>
              <a:moveTo>
                <a:pt x="0" y="24960"/>
              </a:moveTo>
              <a:lnTo>
                <a:pt x="334462" y="24960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GB" sz="500" kern="1200"/>
        </a:p>
      </dsp:txBody>
      <dsp:txXfrm>
        <a:off x="1791545" y="2474850"/>
        <a:ext cx="16723" cy="16723"/>
      </dsp:txXfrm>
    </dsp:sp>
    <dsp:sp modelId="{42C3E639-B87F-44C5-AA75-A21B416BE301}">
      <dsp:nvSpPr>
        <dsp:cNvPr id="0" name=""/>
        <dsp:cNvSpPr/>
      </dsp:nvSpPr>
      <dsp:spPr>
        <a:xfrm>
          <a:off x="1334474" y="2650443"/>
          <a:ext cx="930865" cy="930865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255" tIns="8255" rIns="8255" bIns="8255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300" kern="1200"/>
            <a:t>POOR</a:t>
          </a:r>
        </a:p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300" kern="1200"/>
            <a:t>AREA</a:t>
          </a:r>
        </a:p>
      </dsp:txBody>
      <dsp:txXfrm>
        <a:off x="1470796" y="2786765"/>
        <a:ext cx="658221" cy="658221"/>
      </dsp:txXfrm>
    </dsp:sp>
    <dsp:sp modelId="{651331BB-8204-4339-ADEA-153ED861B5BD}">
      <dsp:nvSpPr>
        <dsp:cNvPr id="0" name=""/>
        <dsp:cNvSpPr/>
      </dsp:nvSpPr>
      <dsp:spPr>
        <a:xfrm rot="10800000">
          <a:off x="1000012" y="1791826"/>
          <a:ext cx="300701" cy="49921"/>
        </a:xfrm>
        <a:custGeom>
          <a:avLst/>
          <a:gdLst/>
          <a:ahLst/>
          <a:cxnLst/>
          <a:rect l="0" t="0" r="0" b="0"/>
          <a:pathLst>
            <a:path>
              <a:moveTo>
                <a:pt x="0" y="24960"/>
              </a:moveTo>
              <a:lnTo>
                <a:pt x="300701" y="24960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GB" sz="500" kern="1200"/>
        </a:p>
      </dsp:txBody>
      <dsp:txXfrm rot="10800000">
        <a:off x="1142845" y="1809270"/>
        <a:ext cx="15035" cy="15035"/>
      </dsp:txXfrm>
    </dsp:sp>
    <dsp:sp modelId="{42D35A66-14CF-4D14-9A95-117D20D65D4D}">
      <dsp:nvSpPr>
        <dsp:cNvPr id="0" name=""/>
        <dsp:cNvSpPr/>
      </dsp:nvSpPr>
      <dsp:spPr>
        <a:xfrm>
          <a:off x="1626" y="1317594"/>
          <a:ext cx="998386" cy="998386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255" tIns="8255" rIns="8255" bIns="8255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300" kern="1200"/>
            <a:t>HOME</a:t>
          </a:r>
        </a:p>
      </dsp:txBody>
      <dsp:txXfrm>
        <a:off x="147836" y="1463804"/>
        <a:ext cx="705966" cy="705966"/>
      </dsp:txXfrm>
    </dsp:sp>
  </dsp:spTree>
</dsp:drawing>
</file>

<file path=ppt/diagrams/drawing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A831DF8-BD24-4778-8367-CEE517A5CCFF}">
      <dsp:nvSpPr>
        <dsp:cNvPr id="0" name=""/>
        <dsp:cNvSpPr/>
      </dsp:nvSpPr>
      <dsp:spPr>
        <a:xfrm>
          <a:off x="1300714" y="1300714"/>
          <a:ext cx="998386" cy="998386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255" tIns="8255" rIns="8255" bIns="8255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300" kern="1200" dirty="0"/>
            <a:t>WEALTHY</a:t>
          </a:r>
        </a:p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300" kern="1200" dirty="0"/>
            <a:t>AREA</a:t>
          </a:r>
        </a:p>
      </dsp:txBody>
      <dsp:txXfrm>
        <a:off x="1446924" y="1446924"/>
        <a:ext cx="705966" cy="705966"/>
      </dsp:txXfrm>
    </dsp:sp>
    <dsp:sp modelId="{8B10E49C-7C8A-4BAA-95BE-5134AFD03739}">
      <dsp:nvSpPr>
        <dsp:cNvPr id="0" name=""/>
        <dsp:cNvSpPr/>
      </dsp:nvSpPr>
      <dsp:spPr>
        <a:xfrm rot="16200000">
          <a:off x="1649556" y="1125402"/>
          <a:ext cx="300701" cy="49921"/>
        </a:xfrm>
        <a:custGeom>
          <a:avLst/>
          <a:gdLst/>
          <a:ahLst/>
          <a:cxnLst/>
          <a:rect l="0" t="0" r="0" b="0"/>
          <a:pathLst>
            <a:path>
              <a:moveTo>
                <a:pt x="0" y="24960"/>
              </a:moveTo>
              <a:lnTo>
                <a:pt x="300701" y="24960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GB" sz="500" kern="1200"/>
        </a:p>
      </dsp:txBody>
      <dsp:txXfrm>
        <a:off x="1792389" y="1142845"/>
        <a:ext cx="15035" cy="15035"/>
      </dsp:txXfrm>
    </dsp:sp>
    <dsp:sp modelId="{8E70EB68-E7C7-4D7A-9531-AA1A64389104}">
      <dsp:nvSpPr>
        <dsp:cNvPr id="0" name=""/>
        <dsp:cNvSpPr/>
      </dsp:nvSpPr>
      <dsp:spPr>
        <a:xfrm>
          <a:off x="1300714" y="1626"/>
          <a:ext cx="998386" cy="998386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200" kern="1200"/>
            <a:t>EXCLUSIVE</a:t>
          </a:r>
        </a:p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200" kern="1200"/>
            <a:t>AREA</a:t>
          </a:r>
        </a:p>
      </dsp:txBody>
      <dsp:txXfrm>
        <a:off x="1446924" y="147836"/>
        <a:ext cx="705966" cy="705966"/>
      </dsp:txXfrm>
    </dsp:sp>
    <dsp:sp modelId="{ECF4B45B-A5CE-42B4-814B-302B96C0A7CA}">
      <dsp:nvSpPr>
        <dsp:cNvPr id="0" name=""/>
        <dsp:cNvSpPr/>
      </dsp:nvSpPr>
      <dsp:spPr>
        <a:xfrm>
          <a:off x="2299100" y="1774946"/>
          <a:ext cx="300701" cy="49921"/>
        </a:xfrm>
        <a:custGeom>
          <a:avLst/>
          <a:gdLst/>
          <a:ahLst/>
          <a:cxnLst/>
          <a:rect l="0" t="0" r="0" b="0"/>
          <a:pathLst>
            <a:path>
              <a:moveTo>
                <a:pt x="0" y="24960"/>
              </a:moveTo>
              <a:lnTo>
                <a:pt x="300701" y="24960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GB" sz="500" kern="1200"/>
        </a:p>
      </dsp:txBody>
      <dsp:txXfrm>
        <a:off x="2441934" y="1792389"/>
        <a:ext cx="15035" cy="15035"/>
      </dsp:txXfrm>
    </dsp:sp>
    <dsp:sp modelId="{03AD3D0D-6FD8-475D-9885-152AFC553A8A}">
      <dsp:nvSpPr>
        <dsp:cNvPr id="0" name=""/>
        <dsp:cNvSpPr/>
      </dsp:nvSpPr>
      <dsp:spPr>
        <a:xfrm>
          <a:off x="2599802" y="1300714"/>
          <a:ext cx="998386" cy="998386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200" kern="1200"/>
            <a:t>SOCIAL</a:t>
          </a:r>
        </a:p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200" kern="1200"/>
            <a:t>MEDIA</a:t>
          </a:r>
        </a:p>
      </dsp:txBody>
      <dsp:txXfrm>
        <a:off x="2746012" y="1446924"/>
        <a:ext cx="705966" cy="705966"/>
      </dsp:txXfrm>
    </dsp:sp>
    <dsp:sp modelId="{5DC11CE6-166B-419F-94B1-EF55CE799FA3}">
      <dsp:nvSpPr>
        <dsp:cNvPr id="0" name=""/>
        <dsp:cNvSpPr/>
      </dsp:nvSpPr>
      <dsp:spPr>
        <a:xfrm rot="5400000">
          <a:off x="1649556" y="2424490"/>
          <a:ext cx="300701" cy="49921"/>
        </a:xfrm>
        <a:custGeom>
          <a:avLst/>
          <a:gdLst/>
          <a:ahLst/>
          <a:cxnLst/>
          <a:rect l="0" t="0" r="0" b="0"/>
          <a:pathLst>
            <a:path>
              <a:moveTo>
                <a:pt x="0" y="24960"/>
              </a:moveTo>
              <a:lnTo>
                <a:pt x="300701" y="24960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GB" sz="500" kern="1200"/>
        </a:p>
      </dsp:txBody>
      <dsp:txXfrm>
        <a:off x="1792389" y="2441934"/>
        <a:ext cx="15035" cy="15035"/>
      </dsp:txXfrm>
    </dsp:sp>
    <dsp:sp modelId="{42C3E639-B87F-44C5-AA75-A21B416BE301}">
      <dsp:nvSpPr>
        <dsp:cNvPr id="0" name=""/>
        <dsp:cNvSpPr/>
      </dsp:nvSpPr>
      <dsp:spPr>
        <a:xfrm>
          <a:off x="1300714" y="2599802"/>
          <a:ext cx="998386" cy="998386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200" kern="1200"/>
            <a:t>FULL OF LOVE</a:t>
          </a:r>
        </a:p>
      </dsp:txBody>
      <dsp:txXfrm>
        <a:off x="1446924" y="2746012"/>
        <a:ext cx="705966" cy="705966"/>
      </dsp:txXfrm>
    </dsp:sp>
    <dsp:sp modelId="{651331BB-8204-4339-ADEA-153ED861B5BD}">
      <dsp:nvSpPr>
        <dsp:cNvPr id="0" name=""/>
        <dsp:cNvSpPr/>
      </dsp:nvSpPr>
      <dsp:spPr>
        <a:xfrm rot="10800000">
          <a:off x="1000012" y="1774946"/>
          <a:ext cx="300701" cy="49921"/>
        </a:xfrm>
        <a:custGeom>
          <a:avLst/>
          <a:gdLst/>
          <a:ahLst/>
          <a:cxnLst/>
          <a:rect l="0" t="0" r="0" b="0"/>
          <a:pathLst>
            <a:path>
              <a:moveTo>
                <a:pt x="0" y="24960"/>
              </a:moveTo>
              <a:lnTo>
                <a:pt x="300701" y="24960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GB" sz="500" kern="1200"/>
        </a:p>
      </dsp:txBody>
      <dsp:txXfrm rot="10800000">
        <a:off x="1142845" y="1792389"/>
        <a:ext cx="15035" cy="15035"/>
      </dsp:txXfrm>
    </dsp:sp>
    <dsp:sp modelId="{42D35A66-14CF-4D14-9A95-117D20D65D4D}">
      <dsp:nvSpPr>
        <dsp:cNvPr id="0" name=""/>
        <dsp:cNvSpPr/>
      </dsp:nvSpPr>
      <dsp:spPr>
        <a:xfrm>
          <a:off x="1626" y="1300714"/>
          <a:ext cx="998386" cy="998386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200" kern="1200"/>
            <a:t>HOME </a:t>
          </a:r>
        </a:p>
      </dsp:txBody>
      <dsp:txXfrm>
        <a:off x="147836" y="1446924"/>
        <a:ext cx="705966" cy="705966"/>
      </dsp:txXfrm>
    </dsp:sp>
  </dsp:spTree>
</dsp:drawing>
</file>

<file path=ppt/diagrams/drawing9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A831DF8-BD24-4778-8367-CEE517A5CCFF}">
      <dsp:nvSpPr>
        <dsp:cNvPr id="0" name=""/>
        <dsp:cNvSpPr/>
      </dsp:nvSpPr>
      <dsp:spPr>
        <a:xfrm>
          <a:off x="1300714" y="1317594"/>
          <a:ext cx="998386" cy="998386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2000" kern="1200"/>
            <a:t>ENJOY LIFE</a:t>
          </a:r>
        </a:p>
      </dsp:txBody>
      <dsp:txXfrm>
        <a:off x="1446924" y="1463804"/>
        <a:ext cx="705966" cy="705966"/>
      </dsp:txXfrm>
    </dsp:sp>
    <dsp:sp modelId="{8B10E49C-7C8A-4BAA-95BE-5134AFD03739}">
      <dsp:nvSpPr>
        <dsp:cNvPr id="0" name=""/>
        <dsp:cNvSpPr/>
      </dsp:nvSpPr>
      <dsp:spPr>
        <a:xfrm rot="16200000">
          <a:off x="1651920" y="1144647"/>
          <a:ext cx="295973" cy="49921"/>
        </a:xfrm>
        <a:custGeom>
          <a:avLst/>
          <a:gdLst/>
          <a:ahLst/>
          <a:cxnLst/>
          <a:rect l="0" t="0" r="0" b="0"/>
          <a:pathLst>
            <a:path>
              <a:moveTo>
                <a:pt x="0" y="24960"/>
              </a:moveTo>
              <a:lnTo>
                <a:pt x="295973" y="24960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GB" sz="500" kern="1200"/>
        </a:p>
      </dsp:txBody>
      <dsp:txXfrm>
        <a:off x="1792508" y="1162208"/>
        <a:ext cx="14798" cy="14798"/>
      </dsp:txXfrm>
    </dsp:sp>
    <dsp:sp modelId="{8E70EB68-E7C7-4D7A-9531-AA1A64389104}">
      <dsp:nvSpPr>
        <dsp:cNvPr id="0" name=""/>
        <dsp:cNvSpPr/>
      </dsp:nvSpPr>
      <dsp:spPr>
        <a:xfrm>
          <a:off x="1300714" y="23235"/>
          <a:ext cx="998386" cy="998386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600" kern="1200"/>
            <a:t>RICH</a:t>
          </a:r>
        </a:p>
      </dsp:txBody>
      <dsp:txXfrm>
        <a:off x="1446924" y="169445"/>
        <a:ext cx="705966" cy="705966"/>
      </dsp:txXfrm>
    </dsp:sp>
    <dsp:sp modelId="{ECF4B45B-A5CE-42B4-814B-302B96C0A7CA}">
      <dsp:nvSpPr>
        <dsp:cNvPr id="0" name=""/>
        <dsp:cNvSpPr/>
      </dsp:nvSpPr>
      <dsp:spPr>
        <a:xfrm>
          <a:off x="2299100" y="1791826"/>
          <a:ext cx="300701" cy="49921"/>
        </a:xfrm>
        <a:custGeom>
          <a:avLst/>
          <a:gdLst/>
          <a:ahLst/>
          <a:cxnLst/>
          <a:rect l="0" t="0" r="0" b="0"/>
          <a:pathLst>
            <a:path>
              <a:moveTo>
                <a:pt x="0" y="24960"/>
              </a:moveTo>
              <a:lnTo>
                <a:pt x="300701" y="24960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GB" sz="500" kern="1200"/>
        </a:p>
      </dsp:txBody>
      <dsp:txXfrm>
        <a:off x="2441934" y="1809270"/>
        <a:ext cx="15035" cy="15035"/>
      </dsp:txXfrm>
    </dsp:sp>
    <dsp:sp modelId="{03AD3D0D-6FD8-475D-9885-152AFC553A8A}">
      <dsp:nvSpPr>
        <dsp:cNvPr id="0" name=""/>
        <dsp:cNvSpPr/>
      </dsp:nvSpPr>
      <dsp:spPr>
        <a:xfrm>
          <a:off x="2599802" y="1317594"/>
          <a:ext cx="998386" cy="998386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600" kern="1200"/>
            <a:t>SOCIETY</a:t>
          </a:r>
        </a:p>
      </dsp:txBody>
      <dsp:txXfrm>
        <a:off x="2746012" y="1463804"/>
        <a:ext cx="705966" cy="705966"/>
      </dsp:txXfrm>
    </dsp:sp>
    <dsp:sp modelId="{5DC11CE6-166B-419F-94B1-EF55CE799FA3}">
      <dsp:nvSpPr>
        <dsp:cNvPr id="0" name=""/>
        <dsp:cNvSpPr/>
      </dsp:nvSpPr>
      <dsp:spPr>
        <a:xfrm rot="5400000">
          <a:off x="1632676" y="2458251"/>
          <a:ext cx="334462" cy="49921"/>
        </a:xfrm>
        <a:custGeom>
          <a:avLst/>
          <a:gdLst/>
          <a:ahLst/>
          <a:cxnLst/>
          <a:rect l="0" t="0" r="0" b="0"/>
          <a:pathLst>
            <a:path>
              <a:moveTo>
                <a:pt x="0" y="24960"/>
              </a:moveTo>
              <a:lnTo>
                <a:pt x="334462" y="24960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GB" sz="500" kern="1200"/>
        </a:p>
      </dsp:txBody>
      <dsp:txXfrm>
        <a:off x="1791545" y="2474850"/>
        <a:ext cx="16723" cy="16723"/>
      </dsp:txXfrm>
    </dsp:sp>
    <dsp:sp modelId="{42C3E639-B87F-44C5-AA75-A21B416BE301}">
      <dsp:nvSpPr>
        <dsp:cNvPr id="0" name=""/>
        <dsp:cNvSpPr/>
      </dsp:nvSpPr>
      <dsp:spPr>
        <a:xfrm>
          <a:off x="1334474" y="2650443"/>
          <a:ext cx="930865" cy="930865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600" kern="1200"/>
            <a:t>POOR</a:t>
          </a:r>
        </a:p>
      </dsp:txBody>
      <dsp:txXfrm>
        <a:off x="1470796" y="2786765"/>
        <a:ext cx="658221" cy="658221"/>
      </dsp:txXfrm>
    </dsp:sp>
    <dsp:sp modelId="{651331BB-8204-4339-ADEA-153ED861B5BD}">
      <dsp:nvSpPr>
        <dsp:cNvPr id="0" name=""/>
        <dsp:cNvSpPr/>
      </dsp:nvSpPr>
      <dsp:spPr>
        <a:xfrm rot="10800000">
          <a:off x="1000012" y="1791826"/>
          <a:ext cx="300701" cy="49921"/>
        </a:xfrm>
        <a:custGeom>
          <a:avLst/>
          <a:gdLst/>
          <a:ahLst/>
          <a:cxnLst/>
          <a:rect l="0" t="0" r="0" b="0"/>
          <a:pathLst>
            <a:path>
              <a:moveTo>
                <a:pt x="0" y="24960"/>
              </a:moveTo>
              <a:lnTo>
                <a:pt x="300701" y="24960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GB" sz="500" kern="1200"/>
        </a:p>
      </dsp:txBody>
      <dsp:txXfrm rot="10800000">
        <a:off x="1142845" y="1809270"/>
        <a:ext cx="15035" cy="15035"/>
      </dsp:txXfrm>
    </dsp:sp>
    <dsp:sp modelId="{42D35A66-14CF-4D14-9A95-117D20D65D4D}">
      <dsp:nvSpPr>
        <dsp:cNvPr id="0" name=""/>
        <dsp:cNvSpPr/>
      </dsp:nvSpPr>
      <dsp:spPr>
        <a:xfrm>
          <a:off x="1626" y="1317594"/>
          <a:ext cx="998386" cy="998386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600" kern="1200"/>
            <a:t>MONEY</a:t>
          </a:r>
        </a:p>
      </dsp:txBody>
      <dsp:txXfrm>
        <a:off x="147836" y="1463804"/>
        <a:ext cx="705966" cy="705966"/>
      </dsp:txXfrm>
    </dsp:sp>
  </dsp:spTree>
</dsp:drawing>
</file>

<file path=ppt/diagrams/drawing10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A831DF8-BD24-4778-8367-CEE517A5CCFF}">
      <dsp:nvSpPr>
        <dsp:cNvPr id="0" name=""/>
        <dsp:cNvSpPr/>
      </dsp:nvSpPr>
      <dsp:spPr>
        <a:xfrm>
          <a:off x="1300714" y="1300714"/>
          <a:ext cx="998386" cy="998386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350" tIns="6350" rIns="6350" bIns="635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000" kern="1200" dirty="0" smtClean="0"/>
            <a:t>MILLIONAIRE</a:t>
          </a:r>
          <a:endParaRPr lang="en-GB" sz="1000" kern="1200" dirty="0"/>
        </a:p>
      </dsp:txBody>
      <dsp:txXfrm>
        <a:off x="1446924" y="1446924"/>
        <a:ext cx="705966" cy="705966"/>
      </dsp:txXfrm>
    </dsp:sp>
    <dsp:sp modelId="{8B10E49C-7C8A-4BAA-95BE-5134AFD03739}">
      <dsp:nvSpPr>
        <dsp:cNvPr id="0" name=""/>
        <dsp:cNvSpPr/>
      </dsp:nvSpPr>
      <dsp:spPr>
        <a:xfrm rot="16200000">
          <a:off x="1649556" y="1125402"/>
          <a:ext cx="300701" cy="49921"/>
        </a:xfrm>
        <a:custGeom>
          <a:avLst/>
          <a:gdLst/>
          <a:ahLst/>
          <a:cxnLst/>
          <a:rect l="0" t="0" r="0" b="0"/>
          <a:pathLst>
            <a:path>
              <a:moveTo>
                <a:pt x="0" y="24960"/>
              </a:moveTo>
              <a:lnTo>
                <a:pt x="300701" y="24960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GB" sz="500" kern="1200"/>
        </a:p>
      </dsp:txBody>
      <dsp:txXfrm>
        <a:off x="1792389" y="1142845"/>
        <a:ext cx="15035" cy="15035"/>
      </dsp:txXfrm>
    </dsp:sp>
    <dsp:sp modelId="{8E70EB68-E7C7-4D7A-9531-AA1A64389104}">
      <dsp:nvSpPr>
        <dsp:cNvPr id="0" name=""/>
        <dsp:cNvSpPr/>
      </dsp:nvSpPr>
      <dsp:spPr>
        <a:xfrm>
          <a:off x="1300714" y="1626"/>
          <a:ext cx="998386" cy="998386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350" tIns="6350" rIns="6350" bIns="635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GB" sz="1000" kern="1200" dirty="0" smtClean="0"/>
        </a:p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000" kern="1200" dirty="0" smtClean="0"/>
            <a:t>BILLIONAIRE</a:t>
          </a:r>
          <a:endParaRPr lang="en-GB" sz="1000" kern="1200" dirty="0"/>
        </a:p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GB" sz="1000" kern="1200" dirty="0"/>
        </a:p>
      </dsp:txBody>
      <dsp:txXfrm>
        <a:off x="1446924" y="147836"/>
        <a:ext cx="705966" cy="705966"/>
      </dsp:txXfrm>
    </dsp:sp>
    <dsp:sp modelId="{ECF4B45B-A5CE-42B4-814B-302B96C0A7CA}">
      <dsp:nvSpPr>
        <dsp:cNvPr id="0" name=""/>
        <dsp:cNvSpPr/>
      </dsp:nvSpPr>
      <dsp:spPr>
        <a:xfrm>
          <a:off x="2299100" y="1774946"/>
          <a:ext cx="300701" cy="49921"/>
        </a:xfrm>
        <a:custGeom>
          <a:avLst/>
          <a:gdLst/>
          <a:ahLst/>
          <a:cxnLst/>
          <a:rect l="0" t="0" r="0" b="0"/>
          <a:pathLst>
            <a:path>
              <a:moveTo>
                <a:pt x="0" y="24960"/>
              </a:moveTo>
              <a:lnTo>
                <a:pt x="300701" y="24960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GB" sz="500" kern="1200"/>
        </a:p>
      </dsp:txBody>
      <dsp:txXfrm>
        <a:off x="2441934" y="1792389"/>
        <a:ext cx="15035" cy="15035"/>
      </dsp:txXfrm>
    </dsp:sp>
    <dsp:sp modelId="{03AD3D0D-6FD8-475D-9885-152AFC553A8A}">
      <dsp:nvSpPr>
        <dsp:cNvPr id="0" name=""/>
        <dsp:cNvSpPr/>
      </dsp:nvSpPr>
      <dsp:spPr>
        <a:xfrm>
          <a:off x="2599802" y="1300714"/>
          <a:ext cx="998386" cy="998386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350" tIns="6350" rIns="6350" bIns="635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000" kern="1200"/>
            <a:t>SOCIAL</a:t>
          </a:r>
        </a:p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000" kern="1200"/>
            <a:t>MEDIA</a:t>
          </a:r>
        </a:p>
      </dsp:txBody>
      <dsp:txXfrm>
        <a:off x="2746012" y="1446924"/>
        <a:ext cx="705966" cy="705966"/>
      </dsp:txXfrm>
    </dsp:sp>
    <dsp:sp modelId="{5DC11CE6-166B-419F-94B1-EF55CE799FA3}">
      <dsp:nvSpPr>
        <dsp:cNvPr id="0" name=""/>
        <dsp:cNvSpPr/>
      </dsp:nvSpPr>
      <dsp:spPr>
        <a:xfrm rot="5400000">
          <a:off x="1649556" y="2424490"/>
          <a:ext cx="300701" cy="49921"/>
        </a:xfrm>
        <a:custGeom>
          <a:avLst/>
          <a:gdLst/>
          <a:ahLst/>
          <a:cxnLst/>
          <a:rect l="0" t="0" r="0" b="0"/>
          <a:pathLst>
            <a:path>
              <a:moveTo>
                <a:pt x="0" y="24960"/>
              </a:moveTo>
              <a:lnTo>
                <a:pt x="300701" y="24960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GB" sz="500" kern="1200"/>
        </a:p>
      </dsp:txBody>
      <dsp:txXfrm>
        <a:off x="1792389" y="2441934"/>
        <a:ext cx="15035" cy="15035"/>
      </dsp:txXfrm>
    </dsp:sp>
    <dsp:sp modelId="{42C3E639-B87F-44C5-AA75-A21B416BE301}">
      <dsp:nvSpPr>
        <dsp:cNvPr id="0" name=""/>
        <dsp:cNvSpPr/>
      </dsp:nvSpPr>
      <dsp:spPr>
        <a:xfrm>
          <a:off x="1300714" y="2599802"/>
          <a:ext cx="998386" cy="998386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350" tIns="6350" rIns="6350" bIns="635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000" kern="1200"/>
            <a:t>ENJOY </a:t>
          </a:r>
        </a:p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000" kern="1200"/>
            <a:t>LIFE</a:t>
          </a:r>
        </a:p>
      </dsp:txBody>
      <dsp:txXfrm>
        <a:off x="1446924" y="2746012"/>
        <a:ext cx="705966" cy="705966"/>
      </dsp:txXfrm>
    </dsp:sp>
    <dsp:sp modelId="{651331BB-8204-4339-ADEA-153ED861B5BD}">
      <dsp:nvSpPr>
        <dsp:cNvPr id="0" name=""/>
        <dsp:cNvSpPr/>
      </dsp:nvSpPr>
      <dsp:spPr>
        <a:xfrm rot="10800000">
          <a:off x="1000012" y="1774946"/>
          <a:ext cx="300701" cy="49921"/>
        </a:xfrm>
        <a:custGeom>
          <a:avLst/>
          <a:gdLst/>
          <a:ahLst/>
          <a:cxnLst/>
          <a:rect l="0" t="0" r="0" b="0"/>
          <a:pathLst>
            <a:path>
              <a:moveTo>
                <a:pt x="0" y="24960"/>
              </a:moveTo>
              <a:lnTo>
                <a:pt x="300701" y="24960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GB" sz="500" kern="1200"/>
        </a:p>
      </dsp:txBody>
      <dsp:txXfrm rot="10800000">
        <a:off x="1142845" y="1792389"/>
        <a:ext cx="15035" cy="15035"/>
      </dsp:txXfrm>
    </dsp:sp>
    <dsp:sp modelId="{42D35A66-14CF-4D14-9A95-117D20D65D4D}">
      <dsp:nvSpPr>
        <dsp:cNvPr id="0" name=""/>
        <dsp:cNvSpPr/>
      </dsp:nvSpPr>
      <dsp:spPr>
        <a:xfrm>
          <a:off x="1626" y="1300714"/>
          <a:ext cx="998386" cy="998386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600" kern="1200"/>
            <a:t>MONEY</a:t>
          </a:r>
        </a:p>
      </dsp:txBody>
      <dsp:txXfrm>
        <a:off x="147836" y="1446924"/>
        <a:ext cx="705966" cy="705966"/>
      </dsp:txXfrm>
    </dsp:sp>
  </dsp:spTree>
</dsp:drawing>
</file>

<file path=ppt/diagrams/drawing1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A831DF8-BD24-4778-8367-CEE517A5CCFF}">
      <dsp:nvSpPr>
        <dsp:cNvPr id="0" name=""/>
        <dsp:cNvSpPr/>
      </dsp:nvSpPr>
      <dsp:spPr>
        <a:xfrm>
          <a:off x="1300714" y="1317594"/>
          <a:ext cx="998386" cy="998386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600" kern="1200"/>
            <a:t>FULL OF LOVE</a:t>
          </a:r>
        </a:p>
      </dsp:txBody>
      <dsp:txXfrm>
        <a:off x="1446924" y="1463804"/>
        <a:ext cx="705966" cy="705966"/>
      </dsp:txXfrm>
    </dsp:sp>
    <dsp:sp modelId="{8B10E49C-7C8A-4BAA-95BE-5134AFD03739}">
      <dsp:nvSpPr>
        <dsp:cNvPr id="0" name=""/>
        <dsp:cNvSpPr/>
      </dsp:nvSpPr>
      <dsp:spPr>
        <a:xfrm rot="16200000">
          <a:off x="1649556" y="1142282"/>
          <a:ext cx="300701" cy="49921"/>
        </a:xfrm>
        <a:custGeom>
          <a:avLst/>
          <a:gdLst/>
          <a:ahLst/>
          <a:cxnLst/>
          <a:rect l="0" t="0" r="0" b="0"/>
          <a:pathLst>
            <a:path>
              <a:moveTo>
                <a:pt x="0" y="24960"/>
              </a:moveTo>
              <a:lnTo>
                <a:pt x="300701" y="24960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GB" sz="500" kern="1200"/>
        </a:p>
      </dsp:txBody>
      <dsp:txXfrm>
        <a:off x="1792389" y="1159726"/>
        <a:ext cx="15035" cy="15035"/>
      </dsp:txXfrm>
    </dsp:sp>
    <dsp:sp modelId="{8E70EB68-E7C7-4D7A-9531-AA1A64389104}">
      <dsp:nvSpPr>
        <dsp:cNvPr id="0" name=""/>
        <dsp:cNvSpPr/>
      </dsp:nvSpPr>
      <dsp:spPr>
        <a:xfrm>
          <a:off x="1300714" y="18506"/>
          <a:ext cx="998386" cy="998386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255" tIns="8255" rIns="8255" bIns="8255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300" kern="1200"/>
            <a:t>WEALTHY</a:t>
          </a:r>
        </a:p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300" kern="1200"/>
            <a:t>AREA</a:t>
          </a:r>
        </a:p>
      </dsp:txBody>
      <dsp:txXfrm>
        <a:off x="1446924" y="164716"/>
        <a:ext cx="705966" cy="705966"/>
      </dsp:txXfrm>
    </dsp:sp>
    <dsp:sp modelId="{ECF4B45B-A5CE-42B4-814B-302B96C0A7CA}">
      <dsp:nvSpPr>
        <dsp:cNvPr id="0" name=""/>
        <dsp:cNvSpPr/>
      </dsp:nvSpPr>
      <dsp:spPr>
        <a:xfrm>
          <a:off x="2299100" y="1791826"/>
          <a:ext cx="300701" cy="49921"/>
        </a:xfrm>
        <a:custGeom>
          <a:avLst/>
          <a:gdLst/>
          <a:ahLst/>
          <a:cxnLst/>
          <a:rect l="0" t="0" r="0" b="0"/>
          <a:pathLst>
            <a:path>
              <a:moveTo>
                <a:pt x="0" y="24960"/>
              </a:moveTo>
              <a:lnTo>
                <a:pt x="300701" y="24960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GB" sz="500" kern="1200"/>
        </a:p>
      </dsp:txBody>
      <dsp:txXfrm>
        <a:off x="2441934" y="1809270"/>
        <a:ext cx="15035" cy="15035"/>
      </dsp:txXfrm>
    </dsp:sp>
    <dsp:sp modelId="{03AD3D0D-6FD8-475D-9885-152AFC553A8A}">
      <dsp:nvSpPr>
        <dsp:cNvPr id="0" name=""/>
        <dsp:cNvSpPr/>
      </dsp:nvSpPr>
      <dsp:spPr>
        <a:xfrm>
          <a:off x="2599802" y="1317594"/>
          <a:ext cx="998386" cy="998386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255" tIns="8255" rIns="8255" bIns="8255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300" kern="1200"/>
            <a:t>SOCIETY</a:t>
          </a:r>
        </a:p>
      </dsp:txBody>
      <dsp:txXfrm>
        <a:off x="2746012" y="1463804"/>
        <a:ext cx="705966" cy="705966"/>
      </dsp:txXfrm>
    </dsp:sp>
    <dsp:sp modelId="{5DC11CE6-166B-419F-94B1-EF55CE799FA3}">
      <dsp:nvSpPr>
        <dsp:cNvPr id="0" name=""/>
        <dsp:cNvSpPr/>
      </dsp:nvSpPr>
      <dsp:spPr>
        <a:xfrm rot="5400000">
          <a:off x="1632676" y="2458251"/>
          <a:ext cx="334462" cy="49921"/>
        </a:xfrm>
        <a:custGeom>
          <a:avLst/>
          <a:gdLst/>
          <a:ahLst/>
          <a:cxnLst/>
          <a:rect l="0" t="0" r="0" b="0"/>
          <a:pathLst>
            <a:path>
              <a:moveTo>
                <a:pt x="0" y="24960"/>
              </a:moveTo>
              <a:lnTo>
                <a:pt x="334462" y="24960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GB" sz="500" kern="1200"/>
        </a:p>
      </dsp:txBody>
      <dsp:txXfrm>
        <a:off x="1791545" y="2474850"/>
        <a:ext cx="16723" cy="16723"/>
      </dsp:txXfrm>
    </dsp:sp>
    <dsp:sp modelId="{42C3E639-B87F-44C5-AA75-A21B416BE301}">
      <dsp:nvSpPr>
        <dsp:cNvPr id="0" name=""/>
        <dsp:cNvSpPr/>
      </dsp:nvSpPr>
      <dsp:spPr>
        <a:xfrm>
          <a:off x="1334474" y="2650443"/>
          <a:ext cx="930865" cy="930865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255" tIns="8255" rIns="8255" bIns="8255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300" kern="1200"/>
            <a:t>POOR</a:t>
          </a:r>
        </a:p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300" kern="1200"/>
            <a:t>AREA</a:t>
          </a:r>
        </a:p>
      </dsp:txBody>
      <dsp:txXfrm>
        <a:off x="1470796" y="2786765"/>
        <a:ext cx="658221" cy="658221"/>
      </dsp:txXfrm>
    </dsp:sp>
    <dsp:sp modelId="{651331BB-8204-4339-ADEA-153ED861B5BD}">
      <dsp:nvSpPr>
        <dsp:cNvPr id="0" name=""/>
        <dsp:cNvSpPr/>
      </dsp:nvSpPr>
      <dsp:spPr>
        <a:xfrm rot="10800000">
          <a:off x="1000012" y="1791826"/>
          <a:ext cx="300701" cy="49921"/>
        </a:xfrm>
        <a:custGeom>
          <a:avLst/>
          <a:gdLst/>
          <a:ahLst/>
          <a:cxnLst/>
          <a:rect l="0" t="0" r="0" b="0"/>
          <a:pathLst>
            <a:path>
              <a:moveTo>
                <a:pt x="0" y="24960"/>
              </a:moveTo>
              <a:lnTo>
                <a:pt x="300701" y="24960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GB" sz="500" kern="1200"/>
        </a:p>
      </dsp:txBody>
      <dsp:txXfrm rot="10800000">
        <a:off x="1142845" y="1809270"/>
        <a:ext cx="15035" cy="15035"/>
      </dsp:txXfrm>
    </dsp:sp>
    <dsp:sp modelId="{42D35A66-14CF-4D14-9A95-117D20D65D4D}">
      <dsp:nvSpPr>
        <dsp:cNvPr id="0" name=""/>
        <dsp:cNvSpPr/>
      </dsp:nvSpPr>
      <dsp:spPr>
        <a:xfrm>
          <a:off x="1626" y="1317594"/>
          <a:ext cx="998386" cy="998386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255" tIns="8255" rIns="8255" bIns="8255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300" kern="1200"/>
            <a:t>HOME</a:t>
          </a:r>
        </a:p>
      </dsp:txBody>
      <dsp:txXfrm>
        <a:off x="147836" y="1463804"/>
        <a:ext cx="705966" cy="705966"/>
      </dsp:txXfrm>
    </dsp:sp>
  </dsp:spTree>
</dsp:drawing>
</file>

<file path=ppt/diagrams/drawing1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A831DF8-BD24-4778-8367-CEE517A5CCFF}">
      <dsp:nvSpPr>
        <dsp:cNvPr id="0" name=""/>
        <dsp:cNvSpPr/>
      </dsp:nvSpPr>
      <dsp:spPr>
        <a:xfrm>
          <a:off x="1300714" y="1300714"/>
          <a:ext cx="998386" cy="998386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255" tIns="8255" rIns="8255" bIns="8255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300" kern="1200" dirty="0"/>
            <a:t>WEALTHY</a:t>
          </a:r>
        </a:p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300" kern="1200" dirty="0"/>
            <a:t>AREA</a:t>
          </a:r>
        </a:p>
      </dsp:txBody>
      <dsp:txXfrm>
        <a:off x="1446924" y="1446924"/>
        <a:ext cx="705966" cy="705966"/>
      </dsp:txXfrm>
    </dsp:sp>
    <dsp:sp modelId="{8B10E49C-7C8A-4BAA-95BE-5134AFD03739}">
      <dsp:nvSpPr>
        <dsp:cNvPr id="0" name=""/>
        <dsp:cNvSpPr/>
      </dsp:nvSpPr>
      <dsp:spPr>
        <a:xfrm rot="16200000">
          <a:off x="1649556" y="1125402"/>
          <a:ext cx="300701" cy="49921"/>
        </a:xfrm>
        <a:custGeom>
          <a:avLst/>
          <a:gdLst/>
          <a:ahLst/>
          <a:cxnLst/>
          <a:rect l="0" t="0" r="0" b="0"/>
          <a:pathLst>
            <a:path>
              <a:moveTo>
                <a:pt x="0" y="24960"/>
              </a:moveTo>
              <a:lnTo>
                <a:pt x="300701" y="24960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GB" sz="500" kern="1200"/>
        </a:p>
      </dsp:txBody>
      <dsp:txXfrm>
        <a:off x="1792389" y="1142845"/>
        <a:ext cx="15035" cy="15035"/>
      </dsp:txXfrm>
    </dsp:sp>
    <dsp:sp modelId="{8E70EB68-E7C7-4D7A-9531-AA1A64389104}">
      <dsp:nvSpPr>
        <dsp:cNvPr id="0" name=""/>
        <dsp:cNvSpPr/>
      </dsp:nvSpPr>
      <dsp:spPr>
        <a:xfrm>
          <a:off x="1300714" y="1626"/>
          <a:ext cx="998386" cy="998386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200" kern="1200"/>
            <a:t>EXCLUSIVE</a:t>
          </a:r>
        </a:p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200" kern="1200"/>
            <a:t>AREA</a:t>
          </a:r>
        </a:p>
      </dsp:txBody>
      <dsp:txXfrm>
        <a:off x="1446924" y="147836"/>
        <a:ext cx="705966" cy="705966"/>
      </dsp:txXfrm>
    </dsp:sp>
    <dsp:sp modelId="{ECF4B45B-A5CE-42B4-814B-302B96C0A7CA}">
      <dsp:nvSpPr>
        <dsp:cNvPr id="0" name=""/>
        <dsp:cNvSpPr/>
      </dsp:nvSpPr>
      <dsp:spPr>
        <a:xfrm>
          <a:off x="2299100" y="1774946"/>
          <a:ext cx="300701" cy="49921"/>
        </a:xfrm>
        <a:custGeom>
          <a:avLst/>
          <a:gdLst/>
          <a:ahLst/>
          <a:cxnLst/>
          <a:rect l="0" t="0" r="0" b="0"/>
          <a:pathLst>
            <a:path>
              <a:moveTo>
                <a:pt x="0" y="24960"/>
              </a:moveTo>
              <a:lnTo>
                <a:pt x="300701" y="24960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GB" sz="500" kern="1200"/>
        </a:p>
      </dsp:txBody>
      <dsp:txXfrm>
        <a:off x="2441934" y="1792389"/>
        <a:ext cx="15035" cy="15035"/>
      </dsp:txXfrm>
    </dsp:sp>
    <dsp:sp modelId="{03AD3D0D-6FD8-475D-9885-152AFC553A8A}">
      <dsp:nvSpPr>
        <dsp:cNvPr id="0" name=""/>
        <dsp:cNvSpPr/>
      </dsp:nvSpPr>
      <dsp:spPr>
        <a:xfrm>
          <a:off x="2599802" y="1300714"/>
          <a:ext cx="998386" cy="998386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200" kern="1200"/>
            <a:t>SOCIAL</a:t>
          </a:r>
        </a:p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200" kern="1200"/>
            <a:t>MEDIA</a:t>
          </a:r>
        </a:p>
      </dsp:txBody>
      <dsp:txXfrm>
        <a:off x="2746012" y="1446924"/>
        <a:ext cx="705966" cy="705966"/>
      </dsp:txXfrm>
    </dsp:sp>
    <dsp:sp modelId="{5DC11CE6-166B-419F-94B1-EF55CE799FA3}">
      <dsp:nvSpPr>
        <dsp:cNvPr id="0" name=""/>
        <dsp:cNvSpPr/>
      </dsp:nvSpPr>
      <dsp:spPr>
        <a:xfrm rot="5400000">
          <a:off x="1649556" y="2424490"/>
          <a:ext cx="300701" cy="49921"/>
        </a:xfrm>
        <a:custGeom>
          <a:avLst/>
          <a:gdLst/>
          <a:ahLst/>
          <a:cxnLst/>
          <a:rect l="0" t="0" r="0" b="0"/>
          <a:pathLst>
            <a:path>
              <a:moveTo>
                <a:pt x="0" y="24960"/>
              </a:moveTo>
              <a:lnTo>
                <a:pt x="300701" y="24960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GB" sz="500" kern="1200"/>
        </a:p>
      </dsp:txBody>
      <dsp:txXfrm>
        <a:off x="1792389" y="2441934"/>
        <a:ext cx="15035" cy="15035"/>
      </dsp:txXfrm>
    </dsp:sp>
    <dsp:sp modelId="{42C3E639-B87F-44C5-AA75-A21B416BE301}">
      <dsp:nvSpPr>
        <dsp:cNvPr id="0" name=""/>
        <dsp:cNvSpPr/>
      </dsp:nvSpPr>
      <dsp:spPr>
        <a:xfrm>
          <a:off x="1300714" y="2599802"/>
          <a:ext cx="998386" cy="998386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200" kern="1200"/>
            <a:t>FULL OF LOVE</a:t>
          </a:r>
        </a:p>
      </dsp:txBody>
      <dsp:txXfrm>
        <a:off x="1446924" y="2746012"/>
        <a:ext cx="705966" cy="705966"/>
      </dsp:txXfrm>
    </dsp:sp>
    <dsp:sp modelId="{651331BB-8204-4339-ADEA-153ED861B5BD}">
      <dsp:nvSpPr>
        <dsp:cNvPr id="0" name=""/>
        <dsp:cNvSpPr/>
      </dsp:nvSpPr>
      <dsp:spPr>
        <a:xfrm rot="10800000">
          <a:off x="1000012" y="1774946"/>
          <a:ext cx="300701" cy="49921"/>
        </a:xfrm>
        <a:custGeom>
          <a:avLst/>
          <a:gdLst/>
          <a:ahLst/>
          <a:cxnLst/>
          <a:rect l="0" t="0" r="0" b="0"/>
          <a:pathLst>
            <a:path>
              <a:moveTo>
                <a:pt x="0" y="24960"/>
              </a:moveTo>
              <a:lnTo>
                <a:pt x="300701" y="24960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GB" sz="500" kern="1200"/>
        </a:p>
      </dsp:txBody>
      <dsp:txXfrm rot="10800000">
        <a:off x="1142845" y="1792389"/>
        <a:ext cx="15035" cy="15035"/>
      </dsp:txXfrm>
    </dsp:sp>
    <dsp:sp modelId="{42D35A66-14CF-4D14-9A95-117D20D65D4D}">
      <dsp:nvSpPr>
        <dsp:cNvPr id="0" name=""/>
        <dsp:cNvSpPr/>
      </dsp:nvSpPr>
      <dsp:spPr>
        <a:xfrm>
          <a:off x="1626" y="1300714"/>
          <a:ext cx="998386" cy="998386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200" kern="1200"/>
            <a:t>HOME </a:t>
          </a:r>
        </a:p>
      </dsp:txBody>
      <dsp:txXfrm>
        <a:off x="147836" y="1446924"/>
        <a:ext cx="705966" cy="705966"/>
      </dsp:txXfrm>
    </dsp:sp>
  </dsp:spTree>
</dsp:drawing>
</file>

<file path=ppt/diagrams/drawing1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A831DF8-BD24-4778-8367-CEE517A5CCFF}">
      <dsp:nvSpPr>
        <dsp:cNvPr id="0" name=""/>
        <dsp:cNvSpPr/>
      </dsp:nvSpPr>
      <dsp:spPr>
        <a:xfrm>
          <a:off x="1300714" y="1317594"/>
          <a:ext cx="998386" cy="998386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255" tIns="8255" rIns="8255" bIns="8255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300" kern="1200"/>
            <a:t>POPULAR</a:t>
          </a:r>
        </a:p>
      </dsp:txBody>
      <dsp:txXfrm>
        <a:off x="1446924" y="1463804"/>
        <a:ext cx="705966" cy="705966"/>
      </dsp:txXfrm>
    </dsp:sp>
    <dsp:sp modelId="{8B10E49C-7C8A-4BAA-95BE-5134AFD03739}">
      <dsp:nvSpPr>
        <dsp:cNvPr id="0" name=""/>
        <dsp:cNvSpPr/>
      </dsp:nvSpPr>
      <dsp:spPr>
        <a:xfrm rot="16200000">
          <a:off x="1649556" y="1142282"/>
          <a:ext cx="300701" cy="49921"/>
        </a:xfrm>
        <a:custGeom>
          <a:avLst/>
          <a:gdLst/>
          <a:ahLst/>
          <a:cxnLst/>
          <a:rect l="0" t="0" r="0" b="0"/>
          <a:pathLst>
            <a:path>
              <a:moveTo>
                <a:pt x="0" y="24960"/>
              </a:moveTo>
              <a:lnTo>
                <a:pt x="300701" y="24960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GB" sz="500" kern="1200"/>
        </a:p>
      </dsp:txBody>
      <dsp:txXfrm>
        <a:off x="1792389" y="1159726"/>
        <a:ext cx="15035" cy="15035"/>
      </dsp:txXfrm>
    </dsp:sp>
    <dsp:sp modelId="{8E70EB68-E7C7-4D7A-9531-AA1A64389104}">
      <dsp:nvSpPr>
        <dsp:cNvPr id="0" name=""/>
        <dsp:cNvSpPr/>
      </dsp:nvSpPr>
      <dsp:spPr>
        <a:xfrm>
          <a:off x="1300714" y="18506"/>
          <a:ext cx="998386" cy="998386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350" tIns="6350" rIns="6350" bIns="635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000" kern="1200"/>
            <a:t>INFLUENCER</a:t>
          </a:r>
        </a:p>
      </dsp:txBody>
      <dsp:txXfrm>
        <a:off x="1446924" y="164716"/>
        <a:ext cx="705966" cy="705966"/>
      </dsp:txXfrm>
    </dsp:sp>
    <dsp:sp modelId="{ECF4B45B-A5CE-42B4-814B-302B96C0A7CA}">
      <dsp:nvSpPr>
        <dsp:cNvPr id="0" name=""/>
        <dsp:cNvSpPr/>
      </dsp:nvSpPr>
      <dsp:spPr>
        <a:xfrm>
          <a:off x="2299100" y="1791826"/>
          <a:ext cx="300701" cy="49921"/>
        </a:xfrm>
        <a:custGeom>
          <a:avLst/>
          <a:gdLst/>
          <a:ahLst/>
          <a:cxnLst/>
          <a:rect l="0" t="0" r="0" b="0"/>
          <a:pathLst>
            <a:path>
              <a:moveTo>
                <a:pt x="0" y="24960"/>
              </a:moveTo>
              <a:lnTo>
                <a:pt x="300701" y="24960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GB" sz="500" kern="1200"/>
        </a:p>
      </dsp:txBody>
      <dsp:txXfrm>
        <a:off x="2441934" y="1809270"/>
        <a:ext cx="15035" cy="15035"/>
      </dsp:txXfrm>
    </dsp:sp>
    <dsp:sp modelId="{03AD3D0D-6FD8-475D-9885-152AFC553A8A}">
      <dsp:nvSpPr>
        <dsp:cNvPr id="0" name=""/>
        <dsp:cNvSpPr/>
      </dsp:nvSpPr>
      <dsp:spPr>
        <a:xfrm>
          <a:off x="2599802" y="1317594"/>
          <a:ext cx="998386" cy="998386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350" tIns="6350" rIns="6350" bIns="635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000" kern="1200"/>
            <a:t>SOCIETY</a:t>
          </a:r>
        </a:p>
      </dsp:txBody>
      <dsp:txXfrm>
        <a:off x="2746012" y="1463804"/>
        <a:ext cx="705966" cy="705966"/>
      </dsp:txXfrm>
    </dsp:sp>
    <dsp:sp modelId="{5DC11CE6-166B-419F-94B1-EF55CE799FA3}">
      <dsp:nvSpPr>
        <dsp:cNvPr id="0" name=""/>
        <dsp:cNvSpPr/>
      </dsp:nvSpPr>
      <dsp:spPr>
        <a:xfrm rot="5400000">
          <a:off x="1632676" y="2458251"/>
          <a:ext cx="334462" cy="49921"/>
        </a:xfrm>
        <a:custGeom>
          <a:avLst/>
          <a:gdLst/>
          <a:ahLst/>
          <a:cxnLst/>
          <a:rect l="0" t="0" r="0" b="0"/>
          <a:pathLst>
            <a:path>
              <a:moveTo>
                <a:pt x="0" y="24960"/>
              </a:moveTo>
              <a:lnTo>
                <a:pt x="334462" y="24960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GB" sz="500" kern="1200"/>
        </a:p>
      </dsp:txBody>
      <dsp:txXfrm>
        <a:off x="1791545" y="2474850"/>
        <a:ext cx="16723" cy="16723"/>
      </dsp:txXfrm>
    </dsp:sp>
    <dsp:sp modelId="{42C3E639-B87F-44C5-AA75-A21B416BE301}">
      <dsp:nvSpPr>
        <dsp:cNvPr id="0" name=""/>
        <dsp:cNvSpPr/>
      </dsp:nvSpPr>
      <dsp:spPr>
        <a:xfrm>
          <a:off x="1334474" y="2650443"/>
          <a:ext cx="930865" cy="930865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350" tIns="6350" rIns="6350" bIns="635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000" kern="1200"/>
            <a:t>CLOSE</a:t>
          </a:r>
        </a:p>
      </dsp:txBody>
      <dsp:txXfrm>
        <a:off x="1470796" y="2786765"/>
        <a:ext cx="658221" cy="658221"/>
      </dsp:txXfrm>
    </dsp:sp>
    <dsp:sp modelId="{651331BB-8204-4339-ADEA-153ED861B5BD}">
      <dsp:nvSpPr>
        <dsp:cNvPr id="0" name=""/>
        <dsp:cNvSpPr/>
      </dsp:nvSpPr>
      <dsp:spPr>
        <a:xfrm rot="10800000">
          <a:off x="1000012" y="1791826"/>
          <a:ext cx="300701" cy="49921"/>
        </a:xfrm>
        <a:custGeom>
          <a:avLst/>
          <a:gdLst/>
          <a:ahLst/>
          <a:cxnLst/>
          <a:rect l="0" t="0" r="0" b="0"/>
          <a:pathLst>
            <a:path>
              <a:moveTo>
                <a:pt x="0" y="24960"/>
              </a:moveTo>
              <a:lnTo>
                <a:pt x="300701" y="24960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GB" sz="500" kern="1200"/>
        </a:p>
      </dsp:txBody>
      <dsp:txXfrm rot="10800000">
        <a:off x="1142845" y="1809270"/>
        <a:ext cx="15035" cy="15035"/>
      </dsp:txXfrm>
    </dsp:sp>
    <dsp:sp modelId="{42D35A66-14CF-4D14-9A95-117D20D65D4D}">
      <dsp:nvSpPr>
        <dsp:cNvPr id="0" name=""/>
        <dsp:cNvSpPr/>
      </dsp:nvSpPr>
      <dsp:spPr>
        <a:xfrm>
          <a:off x="1626" y="1317594"/>
          <a:ext cx="998386" cy="998386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255" tIns="8255" rIns="8255" bIns="8255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300" kern="1200"/>
            <a:t>FRIENDS</a:t>
          </a:r>
        </a:p>
      </dsp:txBody>
      <dsp:txXfrm>
        <a:off x="147836" y="1463804"/>
        <a:ext cx="705966" cy="705966"/>
      </dsp:txXfrm>
    </dsp:sp>
  </dsp:spTree>
</dsp:drawing>
</file>

<file path=ppt/diagrams/drawing1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A831DF8-BD24-4778-8367-CEE517A5CCFF}">
      <dsp:nvSpPr>
        <dsp:cNvPr id="0" name=""/>
        <dsp:cNvSpPr/>
      </dsp:nvSpPr>
      <dsp:spPr>
        <a:xfrm>
          <a:off x="1300714" y="1300714"/>
          <a:ext cx="998386" cy="998386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350" tIns="6350" rIns="6350" bIns="635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000" kern="1200"/>
            <a:t>INFLUENCER</a:t>
          </a:r>
        </a:p>
      </dsp:txBody>
      <dsp:txXfrm>
        <a:off x="1446924" y="1446924"/>
        <a:ext cx="705966" cy="705966"/>
      </dsp:txXfrm>
    </dsp:sp>
    <dsp:sp modelId="{8B10E49C-7C8A-4BAA-95BE-5134AFD03739}">
      <dsp:nvSpPr>
        <dsp:cNvPr id="0" name=""/>
        <dsp:cNvSpPr/>
      </dsp:nvSpPr>
      <dsp:spPr>
        <a:xfrm rot="16200000">
          <a:off x="1649556" y="1125402"/>
          <a:ext cx="300701" cy="49921"/>
        </a:xfrm>
        <a:custGeom>
          <a:avLst/>
          <a:gdLst/>
          <a:ahLst/>
          <a:cxnLst/>
          <a:rect l="0" t="0" r="0" b="0"/>
          <a:pathLst>
            <a:path>
              <a:moveTo>
                <a:pt x="0" y="24960"/>
              </a:moveTo>
              <a:lnTo>
                <a:pt x="300701" y="24960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GB" sz="500" kern="1200"/>
        </a:p>
      </dsp:txBody>
      <dsp:txXfrm>
        <a:off x="1792389" y="1142845"/>
        <a:ext cx="15035" cy="15035"/>
      </dsp:txXfrm>
    </dsp:sp>
    <dsp:sp modelId="{8E70EB68-E7C7-4D7A-9531-AA1A64389104}">
      <dsp:nvSpPr>
        <dsp:cNvPr id="0" name=""/>
        <dsp:cNvSpPr/>
      </dsp:nvSpPr>
      <dsp:spPr>
        <a:xfrm>
          <a:off x="1300714" y="1626"/>
          <a:ext cx="998386" cy="998386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255" tIns="8255" rIns="8255" bIns="8255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300" kern="1200"/>
            <a:t>FAMOIUS</a:t>
          </a:r>
        </a:p>
      </dsp:txBody>
      <dsp:txXfrm>
        <a:off x="1446924" y="147836"/>
        <a:ext cx="705966" cy="705966"/>
      </dsp:txXfrm>
    </dsp:sp>
    <dsp:sp modelId="{ECF4B45B-A5CE-42B4-814B-302B96C0A7CA}">
      <dsp:nvSpPr>
        <dsp:cNvPr id="0" name=""/>
        <dsp:cNvSpPr/>
      </dsp:nvSpPr>
      <dsp:spPr>
        <a:xfrm>
          <a:off x="2299100" y="1774946"/>
          <a:ext cx="300701" cy="49921"/>
        </a:xfrm>
        <a:custGeom>
          <a:avLst/>
          <a:gdLst/>
          <a:ahLst/>
          <a:cxnLst/>
          <a:rect l="0" t="0" r="0" b="0"/>
          <a:pathLst>
            <a:path>
              <a:moveTo>
                <a:pt x="0" y="24960"/>
              </a:moveTo>
              <a:lnTo>
                <a:pt x="300701" y="24960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GB" sz="500" kern="1200"/>
        </a:p>
      </dsp:txBody>
      <dsp:txXfrm>
        <a:off x="2441934" y="1792389"/>
        <a:ext cx="15035" cy="15035"/>
      </dsp:txXfrm>
    </dsp:sp>
    <dsp:sp modelId="{03AD3D0D-6FD8-475D-9885-152AFC553A8A}">
      <dsp:nvSpPr>
        <dsp:cNvPr id="0" name=""/>
        <dsp:cNvSpPr/>
      </dsp:nvSpPr>
      <dsp:spPr>
        <a:xfrm>
          <a:off x="2599802" y="1300714"/>
          <a:ext cx="998386" cy="998386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255" tIns="8255" rIns="8255" bIns="8255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300" kern="1200"/>
            <a:t>SOCIAL</a:t>
          </a:r>
        </a:p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300" kern="1200"/>
            <a:t>MEDIA</a:t>
          </a:r>
        </a:p>
      </dsp:txBody>
      <dsp:txXfrm>
        <a:off x="2746012" y="1446924"/>
        <a:ext cx="705966" cy="705966"/>
      </dsp:txXfrm>
    </dsp:sp>
    <dsp:sp modelId="{5DC11CE6-166B-419F-94B1-EF55CE799FA3}">
      <dsp:nvSpPr>
        <dsp:cNvPr id="0" name=""/>
        <dsp:cNvSpPr/>
      </dsp:nvSpPr>
      <dsp:spPr>
        <a:xfrm rot="5400000">
          <a:off x="1649556" y="2424490"/>
          <a:ext cx="300701" cy="49921"/>
        </a:xfrm>
        <a:custGeom>
          <a:avLst/>
          <a:gdLst/>
          <a:ahLst/>
          <a:cxnLst/>
          <a:rect l="0" t="0" r="0" b="0"/>
          <a:pathLst>
            <a:path>
              <a:moveTo>
                <a:pt x="0" y="24960"/>
              </a:moveTo>
              <a:lnTo>
                <a:pt x="300701" y="24960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GB" sz="500" kern="1200"/>
        </a:p>
      </dsp:txBody>
      <dsp:txXfrm>
        <a:off x="1792389" y="2441934"/>
        <a:ext cx="15035" cy="15035"/>
      </dsp:txXfrm>
    </dsp:sp>
    <dsp:sp modelId="{42C3E639-B87F-44C5-AA75-A21B416BE301}">
      <dsp:nvSpPr>
        <dsp:cNvPr id="0" name=""/>
        <dsp:cNvSpPr/>
      </dsp:nvSpPr>
      <dsp:spPr>
        <a:xfrm>
          <a:off x="1300714" y="2599802"/>
          <a:ext cx="998386" cy="998386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255" tIns="8255" rIns="8255" bIns="8255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300" kern="1200"/>
            <a:t>POPULAR</a:t>
          </a:r>
        </a:p>
      </dsp:txBody>
      <dsp:txXfrm>
        <a:off x="1446924" y="2746012"/>
        <a:ext cx="705966" cy="705966"/>
      </dsp:txXfrm>
    </dsp:sp>
    <dsp:sp modelId="{651331BB-8204-4339-ADEA-153ED861B5BD}">
      <dsp:nvSpPr>
        <dsp:cNvPr id="0" name=""/>
        <dsp:cNvSpPr/>
      </dsp:nvSpPr>
      <dsp:spPr>
        <a:xfrm rot="10852518">
          <a:off x="998310" y="1765010"/>
          <a:ext cx="302480" cy="49921"/>
        </a:xfrm>
        <a:custGeom>
          <a:avLst/>
          <a:gdLst/>
          <a:ahLst/>
          <a:cxnLst/>
          <a:rect l="0" t="0" r="0" b="0"/>
          <a:pathLst>
            <a:path>
              <a:moveTo>
                <a:pt x="0" y="24960"/>
              </a:moveTo>
              <a:lnTo>
                <a:pt x="302480" y="24960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GB" sz="500" kern="1200"/>
        </a:p>
      </dsp:txBody>
      <dsp:txXfrm rot="10800000">
        <a:off x="1141988" y="1782409"/>
        <a:ext cx="15124" cy="15124"/>
      </dsp:txXfrm>
    </dsp:sp>
    <dsp:sp modelId="{42D35A66-14CF-4D14-9A95-117D20D65D4D}">
      <dsp:nvSpPr>
        <dsp:cNvPr id="0" name=""/>
        <dsp:cNvSpPr/>
      </dsp:nvSpPr>
      <dsp:spPr>
        <a:xfrm>
          <a:off x="0" y="1280841"/>
          <a:ext cx="998386" cy="998386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255" tIns="8255" rIns="8255" bIns="8255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300" kern="1200"/>
            <a:t>FRIENDS</a:t>
          </a:r>
        </a:p>
      </dsp:txBody>
      <dsp:txXfrm>
        <a:off x="146210" y="1427051"/>
        <a:ext cx="705966" cy="705966"/>
      </dsp:txXfrm>
    </dsp:sp>
  </dsp:spTree>
</dsp:drawing>
</file>

<file path=ppt/diagrams/drawing1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08D12D8-7F53-46A8-B501-40537E9AF1A8}">
      <dsp:nvSpPr>
        <dsp:cNvPr id="0" name=""/>
        <dsp:cNvSpPr/>
      </dsp:nvSpPr>
      <dsp:spPr>
        <a:xfrm>
          <a:off x="4544094" y="1266"/>
          <a:ext cx="1427410" cy="927816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900" kern="1200"/>
            <a:t>SOCIETY</a:t>
          </a:r>
        </a:p>
      </dsp:txBody>
      <dsp:txXfrm>
        <a:off x="4589386" y="46558"/>
        <a:ext cx="1336826" cy="837232"/>
      </dsp:txXfrm>
    </dsp:sp>
    <dsp:sp modelId="{E81180AA-06FA-46F0-8EE5-364870D3D805}">
      <dsp:nvSpPr>
        <dsp:cNvPr id="0" name=""/>
        <dsp:cNvSpPr/>
      </dsp:nvSpPr>
      <dsp:spPr>
        <a:xfrm>
          <a:off x="3400996" y="465174"/>
          <a:ext cx="3713607" cy="3713607"/>
        </a:xfrm>
        <a:custGeom>
          <a:avLst/>
          <a:gdLst/>
          <a:ahLst/>
          <a:cxnLst/>
          <a:rect l="0" t="0" r="0" b="0"/>
          <a:pathLst>
            <a:path>
              <a:moveTo>
                <a:pt x="2580354" y="146775"/>
              </a:moveTo>
              <a:arcTo wR="1856803" hR="1856803" stAng="17576057" swAng="1965558"/>
            </a:path>
          </a:pathLst>
        </a:custGeom>
        <a:noFill/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E0747E1-2D63-4E4D-A4C8-7F762BED2CCC}">
      <dsp:nvSpPr>
        <dsp:cNvPr id="0" name=""/>
        <dsp:cNvSpPr/>
      </dsp:nvSpPr>
      <dsp:spPr>
        <a:xfrm>
          <a:off x="6310020" y="1284286"/>
          <a:ext cx="1427410" cy="927816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900" kern="1200"/>
            <a:t>FULL OF LOVE</a:t>
          </a:r>
        </a:p>
      </dsp:txBody>
      <dsp:txXfrm>
        <a:off x="6355312" y="1329578"/>
        <a:ext cx="1336826" cy="837232"/>
      </dsp:txXfrm>
    </dsp:sp>
    <dsp:sp modelId="{DEAF9F8C-6D0F-4C95-B05C-4256C044DC31}">
      <dsp:nvSpPr>
        <dsp:cNvPr id="0" name=""/>
        <dsp:cNvSpPr/>
      </dsp:nvSpPr>
      <dsp:spPr>
        <a:xfrm>
          <a:off x="3400996" y="465174"/>
          <a:ext cx="3713607" cy="3713607"/>
        </a:xfrm>
        <a:custGeom>
          <a:avLst/>
          <a:gdLst/>
          <a:ahLst/>
          <a:cxnLst/>
          <a:rect l="0" t="0" r="0" b="0"/>
          <a:pathLst>
            <a:path>
              <a:moveTo>
                <a:pt x="3711020" y="1758813"/>
              </a:moveTo>
              <a:arcTo wR="1856803" hR="1856803" stAng="21418493" swAng="2199393"/>
            </a:path>
          </a:pathLst>
        </a:custGeom>
        <a:noFill/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15122A5-DB05-4F68-8FAF-8BD2C6B20783}">
      <dsp:nvSpPr>
        <dsp:cNvPr id="0" name=""/>
        <dsp:cNvSpPr/>
      </dsp:nvSpPr>
      <dsp:spPr>
        <a:xfrm>
          <a:off x="5635496" y="3360256"/>
          <a:ext cx="1427410" cy="927816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900" kern="1200"/>
            <a:t>HANDSOME</a:t>
          </a:r>
        </a:p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900" kern="1200"/>
            <a:t>ATTRACTIVE</a:t>
          </a:r>
        </a:p>
      </dsp:txBody>
      <dsp:txXfrm>
        <a:off x="5680788" y="3405548"/>
        <a:ext cx="1336826" cy="837232"/>
      </dsp:txXfrm>
    </dsp:sp>
    <dsp:sp modelId="{D80855E0-5F93-4263-9C13-6624A6B3BD3D}">
      <dsp:nvSpPr>
        <dsp:cNvPr id="0" name=""/>
        <dsp:cNvSpPr/>
      </dsp:nvSpPr>
      <dsp:spPr>
        <a:xfrm>
          <a:off x="3400996" y="465174"/>
          <a:ext cx="3713607" cy="3713607"/>
        </a:xfrm>
        <a:custGeom>
          <a:avLst/>
          <a:gdLst/>
          <a:ahLst/>
          <a:cxnLst/>
          <a:rect l="0" t="0" r="0" b="0"/>
          <a:pathLst>
            <a:path>
              <a:moveTo>
                <a:pt x="2227101" y="3676309"/>
              </a:moveTo>
              <a:arcTo wR="1856803" hR="1856803" stAng="4709791" swAng="1380417"/>
            </a:path>
          </a:pathLst>
        </a:custGeom>
        <a:noFill/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091191A-6EDA-41D3-822B-3512C755EB79}">
      <dsp:nvSpPr>
        <dsp:cNvPr id="0" name=""/>
        <dsp:cNvSpPr/>
      </dsp:nvSpPr>
      <dsp:spPr>
        <a:xfrm>
          <a:off x="3452692" y="3360256"/>
          <a:ext cx="1427410" cy="927816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900" kern="1200"/>
            <a:t>ENJOY </a:t>
          </a:r>
        </a:p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900" kern="1200"/>
            <a:t>LIFE</a:t>
          </a:r>
        </a:p>
      </dsp:txBody>
      <dsp:txXfrm>
        <a:off x="3497984" y="3405548"/>
        <a:ext cx="1336826" cy="837232"/>
      </dsp:txXfrm>
    </dsp:sp>
    <dsp:sp modelId="{EF595A88-397F-42FF-87B9-357C36C76977}">
      <dsp:nvSpPr>
        <dsp:cNvPr id="0" name=""/>
        <dsp:cNvSpPr/>
      </dsp:nvSpPr>
      <dsp:spPr>
        <a:xfrm>
          <a:off x="3400996" y="465174"/>
          <a:ext cx="3713607" cy="3713607"/>
        </a:xfrm>
        <a:custGeom>
          <a:avLst/>
          <a:gdLst/>
          <a:ahLst/>
          <a:cxnLst/>
          <a:rect l="0" t="0" r="0" b="0"/>
          <a:pathLst>
            <a:path>
              <a:moveTo>
                <a:pt x="310796" y="2885191"/>
              </a:moveTo>
              <a:arcTo wR="1856803" hR="1856803" stAng="8782115" swAng="2199393"/>
            </a:path>
          </a:pathLst>
        </a:custGeom>
        <a:noFill/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C322DAE-ABB9-4627-9B82-D7903DB204DD}">
      <dsp:nvSpPr>
        <dsp:cNvPr id="0" name=""/>
        <dsp:cNvSpPr/>
      </dsp:nvSpPr>
      <dsp:spPr>
        <a:xfrm>
          <a:off x="2778169" y="1284286"/>
          <a:ext cx="1427410" cy="927816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900" kern="1200"/>
            <a:t>POPULAR</a:t>
          </a:r>
        </a:p>
      </dsp:txBody>
      <dsp:txXfrm>
        <a:off x="2823461" y="1329578"/>
        <a:ext cx="1336826" cy="837232"/>
      </dsp:txXfrm>
    </dsp:sp>
    <dsp:sp modelId="{817DCF6B-095E-43FB-9E4E-48652798232A}">
      <dsp:nvSpPr>
        <dsp:cNvPr id="0" name=""/>
        <dsp:cNvSpPr/>
      </dsp:nvSpPr>
      <dsp:spPr>
        <a:xfrm>
          <a:off x="3400996" y="465174"/>
          <a:ext cx="3713607" cy="3713607"/>
        </a:xfrm>
        <a:custGeom>
          <a:avLst/>
          <a:gdLst/>
          <a:ahLst/>
          <a:cxnLst/>
          <a:rect l="0" t="0" r="0" b="0"/>
          <a:pathLst>
            <a:path>
              <a:moveTo>
                <a:pt x="323018" y="810274"/>
              </a:moveTo>
              <a:arcTo wR="1856803" hR="1856803" stAng="12858385" swAng="1965558"/>
            </a:path>
          </a:pathLst>
        </a:custGeom>
        <a:noFill/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1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08D12D8-7F53-46A8-B501-40537E9AF1A8}">
      <dsp:nvSpPr>
        <dsp:cNvPr id="0" name=""/>
        <dsp:cNvSpPr/>
      </dsp:nvSpPr>
      <dsp:spPr>
        <a:xfrm>
          <a:off x="4544094" y="1266"/>
          <a:ext cx="1427410" cy="927816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700" kern="1200"/>
            <a:t>SOCIAL</a:t>
          </a:r>
        </a:p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700" kern="1200"/>
            <a:t>MEDIA</a:t>
          </a:r>
        </a:p>
      </dsp:txBody>
      <dsp:txXfrm>
        <a:off x="4589386" y="46558"/>
        <a:ext cx="1336826" cy="837232"/>
      </dsp:txXfrm>
    </dsp:sp>
    <dsp:sp modelId="{E81180AA-06FA-46F0-8EE5-364870D3D805}">
      <dsp:nvSpPr>
        <dsp:cNvPr id="0" name=""/>
        <dsp:cNvSpPr/>
      </dsp:nvSpPr>
      <dsp:spPr>
        <a:xfrm>
          <a:off x="3400996" y="465174"/>
          <a:ext cx="3713607" cy="3713607"/>
        </a:xfrm>
        <a:custGeom>
          <a:avLst/>
          <a:gdLst/>
          <a:ahLst/>
          <a:cxnLst/>
          <a:rect l="0" t="0" r="0" b="0"/>
          <a:pathLst>
            <a:path>
              <a:moveTo>
                <a:pt x="2580354" y="146775"/>
              </a:moveTo>
              <a:arcTo wR="1856803" hR="1856803" stAng="17576057" swAng="1965558"/>
            </a:path>
          </a:pathLst>
        </a:custGeom>
        <a:noFill/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E0747E1-2D63-4E4D-A4C8-7F762BED2CCC}">
      <dsp:nvSpPr>
        <dsp:cNvPr id="0" name=""/>
        <dsp:cNvSpPr/>
      </dsp:nvSpPr>
      <dsp:spPr>
        <a:xfrm>
          <a:off x="6310020" y="1284286"/>
          <a:ext cx="1427410" cy="927816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700" kern="1200"/>
            <a:t>WEALTHY AREA</a:t>
          </a:r>
        </a:p>
      </dsp:txBody>
      <dsp:txXfrm>
        <a:off x="6355312" y="1329578"/>
        <a:ext cx="1336826" cy="837232"/>
      </dsp:txXfrm>
    </dsp:sp>
    <dsp:sp modelId="{DEAF9F8C-6D0F-4C95-B05C-4256C044DC31}">
      <dsp:nvSpPr>
        <dsp:cNvPr id="0" name=""/>
        <dsp:cNvSpPr/>
      </dsp:nvSpPr>
      <dsp:spPr>
        <a:xfrm>
          <a:off x="3400996" y="465174"/>
          <a:ext cx="3713607" cy="3713607"/>
        </a:xfrm>
        <a:custGeom>
          <a:avLst/>
          <a:gdLst/>
          <a:ahLst/>
          <a:cxnLst/>
          <a:rect l="0" t="0" r="0" b="0"/>
          <a:pathLst>
            <a:path>
              <a:moveTo>
                <a:pt x="3711020" y="1758813"/>
              </a:moveTo>
              <a:arcTo wR="1856803" hR="1856803" stAng="21418493" swAng="2199393"/>
            </a:path>
          </a:pathLst>
        </a:custGeom>
        <a:noFill/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15122A5-DB05-4F68-8FAF-8BD2C6B20783}">
      <dsp:nvSpPr>
        <dsp:cNvPr id="0" name=""/>
        <dsp:cNvSpPr/>
      </dsp:nvSpPr>
      <dsp:spPr>
        <a:xfrm>
          <a:off x="5635496" y="3360256"/>
          <a:ext cx="1427410" cy="927816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700" kern="1200"/>
            <a:t>MODEL</a:t>
          </a:r>
        </a:p>
      </dsp:txBody>
      <dsp:txXfrm>
        <a:off x="5680788" y="3405548"/>
        <a:ext cx="1336826" cy="837232"/>
      </dsp:txXfrm>
    </dsp:sp>
    <dsp:sp modelId="{D80855E0-5F93-4263-9C13-6624A6B3BD3D}">
      <dsp:nvSpPr>
        <dsp:cNvPr id="0" name=""/>
        <dsp:cNvSpPr/>
      </dsp:nvSpPr>
      <dsp:spPr>
        <a:xfrm>
          <a:off x="3400996" y="465174"/>
          <a:ext cx="3713607" cy="3713607"/>
        </a:xfrm>
        <a:custGeom>
          <a:avLst/>
          <a:gdLst/>
          <a:ahLst/>
          <a:cxnLst/>
          <a:rect l="0" t="0" r="0" b="0"/>
          <a:pathLst>
            <a:path>
              <a:moveTo>
                <a:pt x="2227101" y="3676309"/>
              </a:moveTo>
              <a:arcTo wR="1856803" hR="1856803" stAng="4709791" swAng="1380417"/>
            </a:path>
          </a:pathLst>
        </a:custGeom>
        <a:noFill/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091191A-6EDA-41D3-822B-3512C755EB79}">
      <dsp:nvSpPr>
        <dsp:cNvPr id="0" name=""/>
        <dsp:cNvSpPr/>
      </dsp:nvSpPr>
      <dsp:spPr>
        <a:xfrm>
          <a:off x="3452692" y="3360256"/>
          <a:ext cx="1427410" cy="927816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700" kern="1200" dirty="0" smtClean="0"/>
            <a:t>MILLIONAIRE</a:t>
          </a:r>
          <a:endParaRPr lang="en-GB" sz="1700" kern="1200" dirty="0"/>
        </a:p>
      </dsp:txBody>
      <dsp:txXfrm>
        <a:off x="3497984" y="3405548"/>
        <a:ext cx="1336826" cy="837232"/>
      </dsp:txXfrm>
    </dsp:sp>
    <dsp:sp modelId="{EF595A88-397F-42FF-87B9-357C36C76977}">
      <dsp:nvSpPr>
        <dsp:cNvPr id="0" name=""/>
        <dsp:cNvSpPr/>
      </dsp:nvSpPr>
      <dsp:spPr>
        <a:xfrm>
          <a:off x="3400996" y="465174"/>
          <a:ext cx="3713607" cy="3713607"/>
        </a:xfrm>
        <a:custGeom>
          <a:avLst/>
          <a:gdLst/>
          <a:ahLst/>
          <a:cxnLst/>
          <a:rect l="0" t="0" r="0" b="0"/>
          <a:pathLst>
            <a:path>
              <a:moveTo>
                <a:pt x="310796" y="2885191"/>
              </a:moveTo>
              <a:arcTo wR="1856803" hR="1856803" stAng="8782115" swAng="2199393"/>
            </a:path>
          </a:pathLst>
        </a:custGeom>
        <a:noFill/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C322DAE-ABB9-4627-9B82-D7903DB204DD}">
      <dsp:nvSpPr>
        <dsp:cNvPr id="0" name=""/>
        <dsp:cNvSpPr/>
      </dsp:nvSpPr>
      <dsp:spPr>
        <a:xfrm>
          <a:off x="2778169" y="1284286"/>
          <a:ext cx="1427410" cy="927816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700" kern="1200"/>
            <a:t>INFLUENCER</a:t>
          </a:r>
        </a:p>
      </dsp:txBody>
      <dsp:txXfrm>
        <a:off x="2823461" y="1329578"/>
        <a:ext cx="1336826" cy="837232"/>
      </dsp:txXfrm>
    </dsp:sp>
    <dsp:sp modelId="{817DCF6B-095E-43FB-9E4E-48652798232A}">
      <dsp:nvSpPr>
        <dsp:cNvPr id="0" name=""/>
        <dsp:cNvSpPr/>
      </dsp:nvSpPr>
      <dsp:spPr>
        <a:xfrm>
          <a:off x="3400996" y="465174"/>
          <a:ext cx="3713607" cy="3713607"/>
        </a:xfrm>
        <a:custGeom>
          <a:avLst/>
          <a:gdLst/>
          <a:ahLst/>
          <a:cxnLst/>
          <a:rect l="0" t="0" r="0" b="0"/>
          <a:pathLst>
            <a:path>
              <a:moveTo>
                <a:pt x="323018" y="810274"/>
              </a:moveTo>
              <a:arcTo wR="1856803" hR="1856803" stAng="12858385" swAng="1965558"/>
            </a:path>
          </a:pathLst>
        </a:custGeom>
        <a:noFill/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radial1">
  <dgm:title val=""/>
  <dgm:desc val=""/>
  <dgm:catLst>
    <dgm:cat type="relationship" pri="22000"/>
    <dgm:cat type="cycle" pri="10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cycle">
    <dgm:varLst>
      <dgm:chMax val="1"/>
      <dgm:dir/>
      <dgm:animLvl val="ctr"/>
      <dgm:resizeHandles val="exact"/>
    </dgm:varLst>
    <dgm:choose name="Name0">
      <dgm:if name="Name1" func="var" arg="dir" op="equ" val="norm">
        <dgm:choose name="Name2">
          <dgm:if name="Name3" axis="ch ch" ptType="node node" st="1 1" cnt="1 0" func="cnt" op="lte" val="1">
            <dgm:alg type="cycle">
              <dgm:param type="stAng" val="90"/>
              <dgm:param type="spanAng" val="360"/>
              <dgm:param type="ctrShpMap" val="fNode"/>
            </dgm:alg>
          </dgm:if>
          <dgm:else name="Name4">
            <dgm:alg type="cycle">
              <dgm:param type="stAng" val="0"/>
              <dgm:param type="spanAng" val="360"/>
              <dgm:param type="ctrShpMap" val="fNode"/>
            </dgm:alg>
          </dgm:else>
        </dgm:choose>
      </dgm:if>
      <dgm:else name="Name5">
        <dgm:alg type="cycle">
          <dgm:param type="stAng" val="0"/>
          <dgm:param type="spanAng" val="-360"/>
          <dgm:param type="ctrShpMap" val="fNode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enterShape" refType="w"/>
      <dgm:constr type="w" for="ch" forName="node" refType="w" refFor="ch" refForName="centerShape" op="equ"/>
      <dgm:constr type="sp" refType="w" refFor="ch" refForName="node" fact="0.3"/>
      <dgm:constr type="sibSp" refType="w" refFor="ch" refForName="node" fact="0.3"/>
      <dgm:constr type="primFontSz" for="ch" forName="centerShape" val="65"/>
      <dgm:constr type="primFontSz" for="des" forName="node" op="equ" val="65"/>
      <dgm:constr type="primFontSz" for="des" forName="connTx" val="55"/>
      <dgm:constr type="primFontSz" for="des" forName="connTx" refType="primFontSz" refFor="ch" refForName="centerShape" op="lte" fact="0.8"/>
    </dgm:constrLst>
    <dgm:ruleLst/>
    <dgm:forEach name="Name6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h" refType="w"/>
          <dgm:constr type="tMarg" refType="primFontSz" fact="0.05"/>
          <dgm:constr type="bMarg" refType="primFontSz" fact="0.05"/>
          <dgm:constr type="lMarg" refType="primFontSz" fact="0.05"/>
          <dgm:constr type="rMarg" refType="primFontSz" fact="0.05"/>
        </dgm:constrLst>
        <dgm:ruleLst>
          <dgm:rule type="primFontSz" val="5" fact="NaN" max="NaN"/>
        </dgm:ruleLst>
      </dgm:layoutNode>
      <dgm:forEach name="Name7" axis="ch">
        <dgm:forEach name="Name8" axis="self" ptType="parTrans">
          <dgm:layoutNode name="Name9">
            <dgm:alg type="conn">
              <dgm:param type="dim" val="1D"/>
              <dgm:param type="begPts" val="auto"/>
              <dgm:param type="endPts" val="auto"/>
              <dgm:param type="begSty" val="noArr"/>
              <dgm:param type="endSty" val="noArr"/>
            </dgm:alg>
            <dgm:shape xmlns:r="http://schemas.openxmlformats.org/officeDocument/2006/relationships" type="conn" r:blip="">
              <dgm:adjLst/>
            </dgm:shape>
            <dgm:presOf axis="self"/>
            <dgm:constrLst>
              <dgm:constr type="connDist"/>
              <dgm:constr type="userA" for="ch" refType="connDist"/>
              <dgm:constr type="w" val="1"/>
              <dgm:constr type="h" val="5"/>
              <dgm:constr type="begPad"/>
              <dgm:constr type="endPad"/>
            </dgm:constrLst>
            <dgm:ruleLst/>
            <dgm:layoutNode name="connTx">
              <dgm:alg type="tx">
                <dgm:param type="autoTxRot" val="grav"/>
              </dgm:alg>
              <dgm:shape xmlns:r="http://schemas.openxmlformats.org/officeDocument/2006/relationships" type="rect" r:blip="" hideGeom="1">
                <dgm:adjLst/>
              </dgm:shape>
              <dgm:presOf axis="self"/>
              <dgm:constrLst>
                <dgm:constr type="userA"/>
                <dgm:constr type="w" refType="userA" fact="0.05"/>
                <dgm:constr type="h" refType="userA" fact="0.05"/>
                <dgm:constr type="lMarg" val="1"/>
                <dgm:constr type="rMarg" val="1"/>
                <dgm:constr type="tMarg"/>
                <dgm:constr type="bMarg"/>
              </dgm:constrLst>
              <dgm:ruleLst>
                <dgm:rule type="w" val="NaN" fact="0.8" max="NaN"/>
                <dgm:rule type="h" val="NaN" fact="1" max="NaN"/>
                <dgm:rule type="primFontSz" val="5" fact="NaN" max="NaN"/>
              </dgm:ruleLst>
            </dgm:layoutNode>
          </dgm:layoutNode>
        </dgm:forEach>
        <dgm:forEach name="Name10" axis="self" ptType="node">
          <dgm:layoutNode name="node" styleLbl="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presOf axis="desOrSelf" ptType="node"/>
            <dgm:constrLst>
              <dgm:constr type="h" refType="w"/>
              <dgm:constr type="tMarg" refType="primFontSz" fact="0.05"/>
              <dgm:constr type="bMarg" refType="primFontSz" fact="0.05"/>
              <dgm:constr type="lMarg" refType="primFontSz" fact="0.05"/>
              <dgm:constr type="rMarg" refType="primFontSz" fact="0.05"/>
            </dgm:constrLst>
            <dgm:ruleLst>
              <dgm:rule type="primFontSz" val="5" fact="NaN" max="NaN"/>
            </dgm:ruleLst>
          </dgm:layoutNode>
        </dgm:forEach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radial1">
  <dgm:title val=""/>
  <dgm:desc val=""/>
  <dgm:catLst>
    <dgm:cat type="relationship" pri="22000"/>
    <dgm:cat type="cycle" pri="10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cycle">
    <dgm:varLst>
      <dgm:chMax val="1"/>
      <dgm:dir/>
      <dgm:animLvl val="ctr"/>
      <dgm:resizeHandles val="exact"/>
    </dgm:varLst>
    <dgm:choose name="Name0">
      <dgm:if name="Name1" func="var" arg="dir" op="equ" val="norm">
        <dgm:choose name="Name2">
          <dgm:if name="Name3" axis="ch ch" ptType="node node" st="1 1" cnt="1 0" func="cnt" op="lte" val="1">
            <dgm:alg type="cycle">
              <dgm:param type="stAng" val="90"/>
              <dgm:param type="spanAng" val="360"/>
              <dgm:param type="ctrShpMap" val="fNode"/>
            </dgm:alg>
          </dgm:if>
          <dgm:else name="Name4">
            <dgm:alg type="cycle">
              <dgm:param type="stAng" val="0"/>
              <dgm:param type="spanAng" val="360"/>
              <dgm:param type="ctrShpMap" val="fNode"/>
            </dgm:alg>
          </dgm:else>
        </dgm:choose>
      </dgm:if>
      <dgm:else name="Name5">
        <dgm:alg type="cycle">
          <dgm:param type="stAng" val="0"/>
          <dgm:param type="spanAng" val="-360"/>
          <dgm:param type="ctrShpMap" val="fNode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enterShape" refType="w"/>
      <dgm:constr type="w" for="ch" forName="node" refType="w" refFor="ch" refForName="centerShape" op="equ"/>
      <dgm:constr type="sp" refType="w" refFor="ch" refForName="node" fact="0.3"/>
      <dgm:constr type="sibSp" refType="w" refFor="ch" refForName="node" fact="0.3"/>
      <dgm:constr type="primFontSz" for="ch" forName="centerShape" val="65"/>
      <dgm:constr type="primFontSz" for="des" forName="node" op="equ" val="65"/>
      <dgm:constr type="primFontSz" for="des" forName="connTx" val="55"/>
      <dgm:constr type="primFontSz" for="des" forName="connTx" refType="primFontSz" refFor="ch" refForName="centerShape" op="lte" fact="0.8"/>
    </dgm:constrLst>
    <dgm:ruleLst/>
    <dgm:forEach name="Name6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h" refType="w"/>
          <dgm:constr type="tMarg" refType="primFontSz" fact="0.05"/>
          <dgm:constr type="bMarg" refType="primFontSz" fact="0.05"/>
          <dgm:constr type="lMarg" refType="primFontSz" fact="0.05"/>
          <dgm:constr type="rMarg" refType="primFontSz" fact="0.05"/>
        </dgm:constrLst>
        <dgm:ruleLst>
          <dgm:rule type="primFontSz" val="5" fact="NaN" max="NaN"/>
        </dgm:ruleLst>
      </dgm:layoutNode>
      <dgm:forEach name="Name7" axis="ch">
        <dgm:forEach name="Name8" axis="self" ptType="parTrans">
          <dgm:layoutNode name="Name9">
            <dgm:alg type="conn">
              <dgm:param type="dim" val="1D"/>
              <dgm:param type="begPts" val="auto"/>
              <dgm:param type="endPts" val="auto"/>
              <dgm:param type="begSty" val="noArr"/>
              <dgm:param type="endSty" val="noArr"/>
            </dgm:alg>
            <dgm:shape xmlns:r="http://schemas.openxmlformats.org/officeDocument/2006/relationships" type="conn" r:blip="">
              <dgm:adjLst/>
            </dgm:shape>
            <dgm:presOf axis="self"/>
            <dgm:constrLst>
              <dgm:constr type="connDist"/>
              <dgm:constr type="userA" for="ch" refType="connDist"/>
              <dgm:constr type="w" val="1"/>
              <dgm:constr type="h" val="5"/>
              <dgm:constr type="begPad"/>
              <dgm:constr type="endPad"/>
            </dgm:constrLst>
            <dgm:ruleLst/>
            <dgm:layoutNode name="connTx">
              <dgm:alg type="tx">
                <dgm:param type="autoTxRot" val="grav"/>
              </dgm:alg>
              <dgm:shape xmlns:r="http://schemas.openxmlformats.org/officeDocument/2006/relationships" type="rect" r:blip="" hideGeom="1">
                <dgm:adjLst/>
              </dgm:shape>
              <dgm:presOf axis="self"/>
              <dgm:constrLst>
                <dgm:constr type="userA"/>
                <dgm:constr type="w" refType="userA" fact="0.05"/>
                <dgm:constr type="h" refType="userA" fact="0.05"/>
                <dgm:constr type="lMarg" val="1"/>
                <dgm:constr type="rMarg" val="1"/>
                <dgm:constr type="tMarg"/>
                <dgm:constr type="bMarg"/>
              </dgm:constrLst>
              <dgm:ruleLst>
                <dgm:rule type="w" val="NaN" fact="0.8" max="NaN"/>
                <dgm:rule type="h" val="NaN" fact="1" max="NaN"/>
                <dgm:rule type="primFontSz" val="5" fact="NaN" max="NaN"/>
              </dgm:ruleLst>
            </dgm:layoutNode>
          </dgm:layoutNode>
        </dgm:forEach>
        <dgm:forEach name="Name10" axis="self" ptType="node">
          <dgm:layoutNode name="node" styleLbl="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presOf axis="desOrSelf" ptType="node"/>
            <dgm:constrLst>
              <dgm:constr type="h" refType="w"/>
              <dgm:constr type="tMarg" refType="primFontSz" fact="0.05"/>
              <dgm:constr type="bMarg" refType="primFontSz" fact="0.05"/>
              <dgm:constr type="lMarg" refType="primFontSz" fact="0.05"/>
              <dgm:constr type="rMarg" refType="primFontSz" fact="0.05"/>
            </dgm:constrLst>
            <dgm:ruleLst>
              <dgm:rule type="primFontSz" val="5" fact="NaN" max="NaN"/>
            </dgm:ruleLst>
          </dgm:layoutNode>
        </dgm:forEach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radial1">
  <dgm:title val=""/>
  <dgm:desc val=""/>
  <dgm:catLst>
    <dgm:cat type="relationship" pri="22000"/>
    <dgm:cat type="cycle" pri="10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cycle">
    <dgm:varLst>
      <dgm:chMax val="1"/>
      <dgm:dir/>
      <dgm:animLvl val="ctr"/>
      <dgm:resizeHandles val="exact"/>
    </dgm:varLst>
    <dgm:choose name="Name0">
      <dgm:if name="Name1" func="var" arg="dir" op="equ" val="norm">
        <dgm:choose name="Name2">
          <dgm:if name="Name3" axis="ch ch" ptType="node node" st="1 1" cnt="1 0" func="cnt" op="lte" val="1">
            <dgm:alg type="cycle">
              <dgm:param type="stAng" val="90"/>
              <dgm:param type="spanAng" val="360"/>
              <dgm:param type="ctrShpMap" val="fNode"/>
            </dgm:alg>
          </dgm:if>
          <dgm:else name="Name4">
            <dgm:alg type="cycle">
              <dgm:param type="stAng" val="0"/>
              <dgm:param type="spanAng" val="360"/>
              <dgm:param type="ctrShpMap" val="fNode"/>
            </dgm:alg>
          </dgm:else>
        </dgm:choose>
      </dgm:if>
      <dgm:else name="Name5">
        <dgm:alg type="cycle">
          <dgm:param type="stAng" val="0"/>
          <dgm:param type="spanAng" val="-360"/>
          <dgm:param type="ctrShpMap" val="fNode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enterShape" refType="w"/>
      <dgm:constr type="w" for="ch" forName="node" refType="w" refFor="ch" refForName="centerShape" op="equ"/>
      <dgm:constr type="sp" refType="w" refFor="ch" refForName="node" fact="0.3"/>
      <dgm:constr type="sibSp" refType="w" refFor="ch" refForName="node" fact="0.3"/>
      <dgm:constr type="primFontSz" for="ch" forName="centerShape" val="65"/>
      <dgm:constr type="primFontSz" for="des" forName="node" op="equ" val="65"/>
      <dgm:constr type="primFontSz" for="des" forName="connTx" val="55"/>
      <dgm:constr type="primFontSz" for="des" forName="connTx" refType="primFontSz" refFor="ch" refForName="centerShape" op="lte" fact="0.8"/>
    </dgm:constrLst>
    <dgm:ruleLst/>
    <dgm:forEach name="Name6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h" refType="w"/>
          <dgm:constr type="tMarg" refType="primFontSz" fact="0.05"/>
          <dgm:constr type="bMarg" refType="primFontSz" fact="0.05"/>
          <dgm:constr type="lMarg" refType="primFontSz" fact="0.05"/>
          <dgm:constr type="rMarg" refType="primFontSz" fact="0.05"/>
        </dgm:constrLst>
        <dgm:ruleLst>
          <dgm:rule type="primFontSz" val="5" fact="NaN" max="NaN"/>
        </dgm:ruleLst>
      </dgm:layoutNode>
      <dgm:forEach name="Name7" axis="ch">
        <dgm:forEach name="Name8" axis="self" ptType="parTrans">
          <dgm:layoutNode name="Name9">
            <dgm:alg type="conn">
              <dgm:param type="dim" val="1D"/>
              <dgm:param type="begPts" val="auto"/>
              <dgm:param type="endPts" val="auto"/>
              <dgm:param type="begSty" val="noArr"/>
              <dgm:param type="endSty" val="noArr"/>
            </dgm:alg>
            <dgm:shape xmlns:r="http://schemas.openxmlformats.org/officeDocument/2006/relationships" type="conn" r:blip="">
              <dgm:adjLst/>
            </dgm:shape>
            <dgm:presOf axis="self"/>
            <dgm:constrLst>
              <dgm:constr type="connDist"/>
              <dgm:constr type="userA" for="ch" refType="connDist"/>
              <dgm:constr type="w" val="1"/>
              <dgm:constr type="h" val="5"/>
              <dgm:constr type="begPad"/>
              <dgm:constr type="endPad"/>
            </dgm:constrLst>
            <dgm:ruleLst/>
            <dgm:layoutNode name="connTx">
              <dgm:alg type="tx">
                <dgm:param type="autoTxRot" val="grav"/>
              </dgm:alg>
              <dgm:shape xmlns:r="http://schemas.openxmlformats.org/officeDocument/2006/relationships" type="rect" r:blip="" hideGeom="1">
                <dgm:adjLst/>
              </dgm:shape>
              <dgm:presOf axis="self"/>
              <dgm:constrLst>
                <dgm:constr type="userA"/>
                <dgm:constr type="w" refType="userA" fact="0.05"/>
                <dgm:constr type="h" refType="userA" fact="0.05"/>
                <dgm:constr type="lMarg" val="1"/>
                <dgm:constr type="rMarg" val="1"/>
                <dgm:constr type="tMarg"/>
                <dgm:constr type="bMarg"/>
              </dgm:constrLst>
              <dgm:ruleLst>
                <dgm:rule type="w" val="NaN" fact="0.8" max="NaN"/>
                <dgm:rule type="h" val="NaN" fact="1" max="NaN"/>
                <dgm:rule type="primFontSz" val="5" fact="NaN" max="NaN"/>
              </dgm:ruleLst>
            </dgm:layoutNode>
          </dgm:layoutNode>
        </dgm:forEach>
        <dgm:forEach name="Name10" axis="self" ptType="node">
          <dgm:layoutNode name="node" styleLbl="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presOf axis="desOrSelf" ptType="node"/>
            <dgm:constrLst>
              <dgm:constr type="h" refType="w"/>
              <dgm:constr type="tMarg" refType="primFontSz" fact="0.05"/>
              <dgm:constr type="bMarg" refType="primFontSz" fact="0.05"/>
              <dgm:constr type="lMarg" refType="primFontSz" fact="0.05"/>
              <dgm:constr type="rMarg" refType="primFontSz" fact="0.05"/>
            </dgm:constrLst>
            <dgm:ruleLst>
              <dgm:rule type="primFontSz" val="5" fact="NaN" max="NaN"/>
            </dgm:ruleLst>
          </dgm:layoutNode>
        </dgm:forEach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radial1">
  <dgm:title val=""/>
  <dgm:desc val=""/>
  <dgm:catLst>
    <dgm:cat type="relationship" pri="22000"/>
    <dgm:cat type="cycle" pri="10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cycle">
    <dgm:varLst>
      <dgm:chMax val="1"/>
      <dgm:dir/>
      <dgm:animLvl val="ctr"/>
      <dgm:resizeHandles val="exact"/>
    </dgm:varLst>
    <dgm:choose name="Name0">
      <dgm:if name="Name1" func="var" arg="dir" op="equ" val="norm">
        <dgm:choose name="Name2">
          <dgm:if name="Name3" axis="ch ch" ptType="node node" st="1 1" cnt="1 0" func="cnt" op="lte" val="1">
            <dgm:alg type="cycle">
              <dgm:param type="stAng" val="90"/>
              <dgm:param type="spanAng" val="360"/>
              <dgm:param type="ctrShpMap" val="fNode"/>
            </dgm:alg>
          </dgm:if>
          <dgm:else name="Name4">
            <dgm:alg type="cycle">
              <dgm:param type="stAng" val="0"/>
              <dgm:param type="spanAng" val="360"/>
              <dgm:param type="ctrShpMap" val="fNode"/>
            </dgm:alg>
          </dgm:else>
        </dgm:choose>
      </dgm:if>
      <dgm:else name="Name5">
        <dgm:alg type="cycle">
          <dgm:param type="stAng" val="0"/>
          <dgm:param type="spanAng" val="-360"/>
          <dgm:param type="ctrShpMap" val="fNode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enterShape" refType="w"/>
      <dgm:constr type="w" for="ch" forName="node" refType="w" refFor="ch" refForName="centerShape" op="equ"/>
      <dgm:constr type="sp" refType="w" refFor="ch" refForName="node" fact="0.3"/>
      <dgm:constr type="sibSp" refType="w" refFor="ch" refForName="node" fact="0.3"/>
      <dgm:constr type="primFontSz" for="ch" forName="centerShape" val="65"/>
      <dgm:constr type="primFontSz" for="des" forName="node" op="equ" val="65"/>
      <dgm:constr type="primFontSz" for="des" forName="connTx" val="55"/>
      <dgm:constr type="primFontSz" for="des" forName="connTx" refType="primFontSz" refFor="ch" refForName="centerShape" op="lte" fact="0.8"/>
    </dgm:constrLst>
    <dgm:ruleLst/>
    <dgm:forEach name="Name6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h" refType="w"/>
          <dgm:constr type="tMarg" refType="primFontSz" fact="0.05"/>
          <dgm:constr type="bMarg" refType="primFontSz" fact="0.05"/>
          <dgm:constr type="lMarg" refType="primFontSz" fact="0.05"/>
          <dgm:constr type="rMarg" refType="primFontSz" fact="0.05"/>
        </dgm:constrLst>
        <dgm:ruleLst>
          <dgm:rule type="primFontSz" val="5" fact="NaN" max="NaN"/>
        </dgm:ruleLst>
      </dgm:layoutNode>
      <dgm:forEach name="Name7" axis="ch">
        <dgm:forEach name="Name8" axis="self" ptType="parTrans">
          <dgm:layoutNode name="Name9">
            <dgm:alg type="conn">
              <dgm:param type="dim" val="1D"/>
              <dgm:param type="begPts" val="auto"/>
              <dgm:param type="endPts" val="auto"/>
              <dgm:param type="begSty" val="noArr"/>
              <dgm:param type="endSty" val="noArr"/>
            </dgm:alg>
            <dgm:shape xmlns:r="http://schemas.openxmlformats.org/officeDocument/2006/relationships" type="conn" r:blip="">
              <dgm:adjLst/>
            </dgm:shape>
            <dgm:presOf axis="self"/>
            <dgm:constrLst>
              <dgm:constr type="connDist"/>
              <dgm:constr type="userA" for="ch" refType="connDist"/>
              <dgm:constr type="w" val="1"/>
              <dgm:constr type="h" val="5"/>
              <dgm:constr type="begPad"/>
              <dgm:constr type="endPad"/>
            </dgm:constrLst>
            <dgm:ruleLst/>
            <dgm:layoutNode name="connTx">
              <dgm:alg type="tx">
                <dgm:param type="autoTxRot" val="grav"/>
              </dgm:alg>
              <dgm:shape xmlns:r="http://schemas.openxmlformats.org/officeDocument/2006/relationships" type="rect" r:blip="" hideGeom="1">
                <dgm:adjLst/>
              </dgm:shape>
              <dgm:presOf axis="self"/>
              <dgm:constrLst>
                <dgm:constr type="userA"/>
                <dgm:constr type="w" refType="userA" fact="0.05"/>
                <dgm:constr type="h" refType="userA" fact="0.05"/>
                <dgm:constr type="lMarg" val="1"/>
                <dgm:constr type="rMarg" val="1"/>
                <dgm:constr type="tMarg"/>
                <dgm:constr type="bMarg"/>
              </dgm:constrLst>
              <dgm:ruleLst>
                <dgm:rule type="w" val="NaN" fact="0.8" max="NaN"/>
                <dgm:rule type="h" val="NaN" fact="1" max="NaN"/>
                <dgm:rule type="primFontSz" val="5" fact="NaN" max="NaN"/>
              </dgm:ruleLst>
            </dgm:layoutNode>
          </dgm:layoutNode>
        </dgm:forEach>
        <dgm:forEach name="Name10" axis="self" ptType="node">
          <dgm:layoutNode name="node" styleLbl="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presOf axis="desOrSelf" ptType="node"/>
            <dgm:constrLst>
              <dgm:constr type="h" refType="w"/>
              <dgm:constr type="tMarg" refType="primFontSz" fact="0.05"/>
              <dgm:constr type="bMarg" refType="primFontSz" fact="0.05"/>
              <dgm:constr type="lMarg" refType="primFontSz" fact="0.05"/>
              <dgm:constr type="rMarg" refType="primFontSz" fact="0.05"/>
            </dgm:constrLst>
            <dgm:ruleLst>
              <dgm:rule type="primFontSz" val="5" fact="NaN" max="NaN"/>
            </dgm:ruleLst>
          </dgm:layoutNode>
        </dgm:forEach>
      </dgm:forEach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radial1">
  <dgm:title val=""/>
  <dgm:desc val=""/>
  <dgm:catLst>
    <dgm:cat type="relationship" pri="22000"/>
    <dgm:cat type="cycle" pri="10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cycle">
    <dgm:varLst>
      <dgm:chMax val="1"/>
      <dgm:dir/>
      <dgm:animLvl val="ctr"/>
      <dgm:resizeHandles val="exact"/>
    </dgm:varLst>
    <dgm:choose name="Name0">
      <dgm:if name="Name1" func="var" arg="dir" op="equ" val="norm">
        <dgm:choose name="Name2">
          <dgm:if name="Name3" axis="ch ch" ptType="node node" st="1 1" cnt="1 0" func="cnt" op="lte" val="1">
            <dgm:alg type="cycle">
              <dgm:param type="stAng" val="90"/>
              <dgm:param type="spanAng" val="360"/>
              <dgm:param type="ctrShpMap" val="fNode"/>
            </dgm:alg>
          </dgm:if>
          <dgm:else name="Name4">
            <dgm:alg type="cycle">
              <dgm:param type="stAng" val="0"/>
              <dgm:param type="spanAng" val="360"/>
              <dgm:param type="ctrShpMap" val="fNode"/>
            </dgm:alg>
          </dgm:else>
        </dgm:choose>
      </dgm:if>
      <dgm:else name="Name5">
        <dgm:alg type="cycle">
          <dgm:param type="stAng" val="0"/>
          <dgm:param type="spanAng" val="-360"/>
          <dgm:param type="ctrShpMap" val="fNode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enterShape" refType="w"/>
      <dgm:constr type="w" for="ch" forName="node" refType="w" refFor="ch" refForName="centerShape" op="equ"/>
      <dgm:constr type="sp" refType="w" refFor="ch" refForName="node" fact="0.3"/>
      <dgm:constr type="sibSp" refType="w" refFor="ch" refForName="node" fact="0.3"/>
      <dgm:constr type="primFontSz" for="ch" forName="centerShape" val="65"/>
      <dgm:constr type="primFontSz" for="des" forName="node" op="equ" val="65"/>
      <dgm:constr type="primFontSz" for="des" forName="connTx" val="55"/>
      <dgm:constr type="primFontSz" for="des" forName="connTx" refType="primFontSz" refFor="ch" refForName="centerShape" op="lte" fact="0.8"/>
    </dgm:constrLst>
    <dgm:ruleLst/>
    <dgm:forEach name="Name6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h" refType="w"/>
          <dgm:constr type="tMarg" refType="primFontSz" fact="0.05"/>
          <dgm:constr type="bMarg" refType="primFontSz" fact="0.05"/>
          <dgm:constr type="lMarg" refType="primFontSz" fact="0.05"/>
          <dgm:constr type="rMarg" refType="primFontSz" fact="0.05"/>
        </dgm:constrLst>
        <dgm:ruleLst>
          <dgm:rule type="primFontSz" val="5" fact="NaN" max="NaN"/>
        </dgm:ruleLst>
      </dgm:layoutNode>
      <dgm:forEach name="Name7" axis="ch">
        <dgm:forEach name="Name8" axis="self" ptType="parTrans">
          <dgm:layoutNode name="Name9">
            <dgm:alg type="conn">
              <dgm:param type="dim" val="1D"/>
              <dgm:param type="begPts" val="auto"/>
              <dgm:param type="endPts" val="auto"/>
              <dgm:param type="begSty" val="noArr"/>
              <dgm:param type="endSty" val="noArr"/>
            </dgm:alg>
            <dgm:shape xmlns:r="http://schemas.openxmlformats.org/officeDocument/2006/relationships" type="conn" r:blip="">
              <dgm:adjLst/>
            </dgm:shape>
            <dgm:presOf axis="self"/>
            <dgm:constrLst>
              <dgm:constr type="connDist"/>
              <dgm:constr type="userA" for="ch" refType="connDist"/>
              <dgm:constr type="w" val="1"/>
              <dgm:constr type="h" val="5"/>
              <dgm:constr type="begPad"/>
              <dgm:constr type="endPad"/>
            </dgm:constrLst>
            <dgm:ruleLst/>
            <dgm:layoutNode name="connTx">
              <dgm:alg type="tx">
                <dgm:param type="autoTxRot" val="grav"/>
              </dgm:alg>
              <dgm:shape xmlns:r="http://schemas.openxmlformats.org/officeDocument/2006/relationships" type="rect" r:blip="" hideGeom="1">
                <dgm:adjLst/>
              </dgm:shape>
              <dgm:presOf axis="self"/>
              <dgm:constrLst>
                <dgm:constr type="userA"/>
                <dgm:constr type="w" refType="userA" fact="0.05"/>
                <dgm:constr type="h" refType="userA" fact="0.05"/>
                <dgm:constr type="lMarg" val="1"/>
                <dgm:constr type="rMarg" val="1"/>
                <dgm:constr type="tMarg"/>
                <dgm:constr type="bMarg"/>
              </dgm:constrLst>
              <dgm:ruleLst>
                <dgm:rule type="w" val="NaN" fact="0.8" max="NaN"/>
                <dgm:rule type="h" val="NaN" fact="1" max="NaN"/>
                <dgm:rule type="primFontSz" val="5" fact="NaN" max="NaN"/>
              </dgm:ruleLst>
            </dgm:layoutNode>
          </dgm:layoutNode>
        </dgm:forEach>
        <dgm:forEach name="Name10" axis="self" ptType="node">
          <dgm:layoutNode name="node" styleLbl="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presOf axis="desOrSelf" ptType="node"/>
            <dgm:constrLst>
              <dgm:constr type="h" refType="w"/>
              <dgm:constr type="tMarg" refType="primFontSz" fact="0.05"/>
              <dgm:constr type="bMarg" refType="primFontSz" fact="0.05"/>
              <dgm:constr type="lMarg" refType="primFontSz" fact="0.05"/>
              <dgm:constr type="rMarg" refType="primFontSz" fact="0.05"/>
            </dgm:constrLst>
            <dgm:ruleLst>
              <dgm:rule type="primFontSz" val="5" fact="NaN" max="NaN"/>
            </dgm:ruleLst>
          </dgm:layoutNode>
        </dgm:forEach>
      </dgm:forEach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radial1">
  <dgm:title val=""/>
  <dgm:desc val=""/>
  <dgm:catLst>
    <dgm:cat type="relationship" pri="22000"/>
    <dgm:cat type="cycle" pri="10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cycle">
    <dgm:varLst>
      <dgm:chMax val="1"/>
      <dgm:dir/>
      <dgm:animLvl val="ctr"/>
      <dgm:resizeHandles val="exact"/>
    </dgm:varLst>
    <dgm:choose name="Name0">
      <dgm:if name="Name1" func="var" arg="dir" op="equ" val="norm">
        <dgm:choose name="Name2">
          <dgm:if name="Name3" axis="ch ch" ptType="node node" st="1 1" cnt="1 0" func="cnt" op="lte" val="1">
            <dgm:alg type="cycle">
              <dgm:param type="stAng" val="90"/>
              <dgm:param type="spanAng" val="360"/>
              <dgm:param type="ctrShpMap" val="fNode"/>
            </dgm:alg>
          </dgm:if>
          <dgm:else name="Name4">
            <dgm:alg type="cycle">
              <dgm:param type="stAng" val="0"/>
              <dgm:param type="spanAng" val="360"/>
              <dgm:param type="ctrShpMap" val="fNode"/>
            </dgm:alg>
          </dgm:else>
        </dgm:choose>
      </dgm:if>
      <dgm:else name="Name5">
        <dgm:alg type="cycle">
          <dgm:param type="stAng" val="0"/>
          <dgm:param type="spanAng" val="-360"/>
          <dgm:param type="ctrShpMap" val="fNode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enterShape" refType="w"/>
      <dgm:constr type="w" for="ch" forName="node" refType="w" refFor="ch" refForName="centerShape" op="equ"/>
      <dgm:constr type="sp" refType="w" refFor="ch" refForName="node" fact="0.3"/>
      <dgm:constr type="sibSp" refType="w" refFor="ch" refForName="node" fact="0.3"/>
      <dgm:constr type="primFontSz" for="ch" forName="centerShape" val="65"/>
      <dgm:constr type="primFontSz" for="des" forName="node" op="equ" val="65"/>
      <dgm:constr type="primFontSz" for="des" forName="connTx" val="55"/>
      <dgm:constr type="primFontSz" for="des" forName="connTx" refType="primFontSz" refFor="ch" refForName="centerShape" op="lte" fact="0.8"/>
    </dgm:constrLst>
    <dgm:ruleLst/>
    <dgm:forEach name="Name6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h" refType="w"/>
          <dgm:constr type="tMarg" refType="primFontSz" fact="0.05"/>
          <dgm:constr type="bMarg" refType="primFontSz" fact="0.05"/>
          <dgm:constr type="lMarg" refType="primFontSz" fact="0.05"/>
          <dgm:constr type="rMarg" refType="primFontSz" fact="0.05"/>
        </dgm:constrLst>
        <dgm:ruleLst>
          <dgm:rule type="primFontSz" val="5" fact="NaN" max="NaN"/>
        </dgm:ruleLst>
      </dgm:layoutNode>
      <dgm:forEach name="Name7" axis="ch">
        <dgm:forEach name="Name8" axis="self" ptType="parTrans">
          <dgm:layoutNode name="Name9">
            <dgm:alg type="conn">
              <dgm:param type="dim" val="1D"/>
              <dgm:param type="begPts" val="auto"/>
              <dgm:param type="endPts" val="auto"/>
              <dgm:param type="begSty" val="noArr"/>
              <dgm:param type="endSty" val="noArr"/>
            </dgm:alg>
            <dgm:shape xmlns:r="http://schemas.openxmlformats.org/officeDocument/2006/relationships" type="conn" r:blip="">
              <dgm:adjLst/>
            </dgm:shape>
            <dgm:presOf axis="self"/>
            <dgm:constrLst>
              <dgm:constr type="connDist"/>
              <dgm:constr type="userA" for="ch" refType="connDist"/>
              <dgm:constr type="w" val="1"/>
              <dgm:constr type="h" val="5"/>
              <dgm:constr type="begPad"/>
              <dgm:constr type="endPad"/>
            </dgm:constrLst>
            <dgm:ruleLst/>
            <dgm:layoutNode name="connTx">
              <dgm:alg type="tx">
                <dgm:param type="autoTxRot" val="grav"/>
              </dgm:alg>
              <dgm:shape xmlns:r="http://schemas.openxmlformats.org/officeDocument/2006/relationships" type="rect" r:blip="" hideGeom="1">
                <dgm:adjLst/>
              </dgm:shape>
              <dgm:presOf axis="self"/>
              <dgm:constrLst>
                <dgm:constr type="userA"/>
                <dgm:constr type="w" refType="userA" fact="0.05"/>
                <dgm:constr type="h" refType="userA" fact="0.05"/>
                <dgm:constr type="lMarg" val="1"/>
                <dgm:constr type="rMarg" val="1"/>
                <dgm:constr type="tMarg"/>
                <dgm:constr type="bMarg"/>
              </dgm:constrLst>
              <dgm:ruleLst>
                <dgm:rule type="w" val="NaN" fact="0.8" max="NaN"/>
                <dgm:rule type="h" val="NaN" fact="1" max="NaN"/>
                <dgm:rule type="primFontSz" val="5" fact="NaN" max="NaN"/>
              </dgm:ruleLst>
            </dgm:layoutNode>
          </dgm:layoutNode>
        </dgm:forEach>
        <dgm:forEach name="Name10" axis="self" ptType="node">
          <dgm:layoutNode name="node" styleLbl="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presOf axis="desOrSelf" ptType="node"/>
            <dgm:constrLst>
              <dgm:constr type="h" refType="w"/>
              <dgm:constr type="tMarg" refType="primFontSz" fact="0.05"/>
              <dgm:constr type="bMarg" refType="primFontSz" fact="0.05"/>
              <dgm:constr type="lMarg" refType="primFontSz" fact="0.05"/>
              <dgm:constr type="rMarg" refType="primFontSz" fact="0.05"/>
            </dgm:constrLst>
            <dgm:ruleLst>
              <dgm:rule type="primFontSz" val="5" fact="NaN" max="NaN"/>
            </dgm:ruleLst>
          </dgm:layoutNode>
        </dgm:forEach>
      </dgm:forEach>
    </dgm:forEach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5/8/layout/radial1">
  <dgm:title val=""/>
  <dgm:desc val=""/>
  <dgm:catLst>
    <dgm:cat type="relationship" pri="22000"/>
    <dgm:cat type="cycle" pri="10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cycle">
    <dgm:varLst>
      <dgm:chMax val="1"/>
      <dgm:dir/>
      <dgm:animLvl val="ctr"/>
      <dgm:resizeHandles val="exact"/>
    </dgm:varLst>
    <dgm:choose name="Name0">
      <dgm:if name="Name1" func="var" arg="dir" op="equ" val="norm">
        <dgm:choose name="Name2">
          <dgm:if name="Name3" axis="ch ch" ptType="node node" st="1 1" cnt="1 0" func="cnt" op="lte" val="1">
            <dgm:alg type="cycle">
              <dgm:param type="stAng" val="90"/>
              <dgm:param type="spanAng" val="360"/>
              <dgm:param type="ctrShpMap" val="fNode"/>
            </dgm:alg>
          </dgm:if>
          <dgm:else name="Name4">
            <dgm:alg type="cycle">
              <dgm:param type="stAng" val="0"/>
              <dgm:param type="spanAng" val="360"/>
              <dgm:param type="ctrShpMap" val="fNode"/>
            </dgm:alg>
          </dgm:else>
        </dgm:choose>
      </dgm:if>
      <dgm:else name="Name5">
        <dgm:alg type="cycle">
          <dgm:param type="stAng" val="0"/>
          <dgm:param type="spanAng" val="-360"/>
          <dgm:param type="ctrShpMap" val="fNode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enterShape" refType="w"/>
      <dgm:constr type="w" for="ch" forName="node" refType="w" refFor="ch" refForName="centerShape" op="equ"/>
      <dgm:constr type="sp" refType="w" refFor="ch" refForName="node" fact="0.3"/>
      <dgm:constr type="sibSp" refType="w" refFor="ch" refForName="node" fact="0.3"/>
      <dgm:constr type="primFontSz" for="ch" forName="centerShape" val="65"/>
      <dgm:constr type="primFontSz" for="des" forName="node" op="equ" val="65"/>
      <dgm:constr type="primFontSz" for="des" forName="connTx" val="55"/>
      <dgm:constr type="primFontSz" for="des" forName="connTx" refType="primFontSz" refFor="ch" refForName="centerShape" op="lte" fact="0.8"/>
    </dgm:constrLst>
    <dgm:ruleLst/>
    <dgm:forEach name="Name6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h" refType="w"/>
          <dgm:constr type="tMarg" refType="primFontSz" fact="0.05"/>
          <dgm:constr type="bMarg" refType="primFontSz" fact="0.05"/>
          <dgm:constr type="lMarg" refType="primFontSz" fact="0.05"/>
          <dgm:constr type="rMarg" refType="primFontSz" fact="0.05"/>
        </dgm:constrLst>
        <dgm:ruleLst>
          <dgm:rule type="primFontSz" val="5" fact="NaN" max="NaN"/>
        </dgm:ruleLst>
      </dgm:layoutNode>
      <dgm:forEach name="Name7" axis="ch">
        <dgm:forEach name="Name8" axis="self" ptType="parTrans">
          <dgm:layoutNode name="Name9">
            <dgm:alg type="conn">
              <dgm:param type="dim" val="1D"/>
              <dgm:param type="begPts" val="auto"/>
              <dgm:param type="endPts" val="auto"/>
              <dgm:param type="begSty" val="noArr"/>
              <dgm:param type="endSty" val="noArr"/>
            </dgm:alg>
            <dgm:shape xmlns:r="http://schemas.openxmlformats.org/officeDocument/2006/relationships" type="conn" r:blip="">
              <dgm:adjLst/>
            </dgm:shape>
            <dgm:presOf axis="self"/>
            <dgm:constrLst>
              <dgm:constr type="connDist"/>
              <dgm:constr type="userA" for="ch" refType="connDist"/>
              <dgm:constr type="w" val="1"/>
              <dgm:constr type="h" val="5"/>
              <dgm:constr type="begPad"/>
              <dgm:constr type="endPad"/>
            </dgm:constrLst>
            <dgm:ruleLst/>
            <dgm:layoutNode name="connTx">
              <dgm:alg type="tx">
                <dgm:param type="autoTxRot" val="grav"/>
              </dgm:alg>
              <dgm:shape xmlns:r="http://schemas.openxmlformats.org/officeDocument/2006/relationships" type="rect" r:blip="" hideGeom="1">
                <dgm:adjLst/>
              </dgm:shape>
              <dgm:presOf axis="self"/>
              <dgm:constrLst>
                <dgm:constr type="userA"/>
                <dgm:constr type="w" refType="userA" fact="0.05"/>
                <dgm:constr type="h" refType="userA" fact="0.05"/>
                <dgm:constr type="lMarg" val="1"/>
                <dgm:constr type="rMarg" val="1"/>
                <dgm:constr type="tMarg"/>
                <dgm:constr type="bMarg"/>
              </dgm:constrLst>
              <dgm:ruleLst>
                <dgm:rule type="w" val="NaN" fact="0.8" max="NaN"/>
                <dgm:rule type="h" val="NaN" fact="1" max="NaN"/>
                <dgm:rule type="primFontSz" val="5" fact="NaN" max="NaN"/>
              </dgm:ruleLst>
            </dgm:layoutNode>
          </dgm:layoutNode>
        </dgm:forEach>
        <dgm:forEach name="Name10" axis="self" ptType="node">
          <dgm:layoutNode name="node" styleLbl="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presOf axis="desOrSelf" ptType="node"/>
            <dgm:constrLst>
              <dgm:constr type="h" refType="w"/>
              <dgm:constr type="tMarg" refType="primFontSz" fact="0.05"/>
              <dgm:constr type="bMarg" refType="primFontSz" fact="0.05"/>
              <dgm:constr type="lMarg" refType="primFontSz" fact="0.05"/>
              <dgm:constr type="rMarg" refType="primFontSz" fact="0.05"/>
            </dgm:constrLst>
            <dgm:ruleLst>
              <dgm:rule type="primFontSz" val="5" fact="NaN" max="NaN"/>
            </dgm:ruleLst>
          </dgm:layoutNode>
        </dgm:forEach>
      </dgm:forEach>
    </dgm:forEach>
  </dgm:layoutNode>
</dgm:layoutDef>
</file>

<file path=ppt/diagrams/layout8.xml><?xml version="1.0" encoding="utf-8"?>
<dgm:layoutDef xmlns:dgm="http://schemas.openxmlformats.org/drawingml/2006/diagram" xmlns:a="http://schemas.openxmlformats.org/drawingml/2006/main" uniqueId="urn:microsoft.com/office/officeart/2005/8/layout/radial1">
  <dgm:title val=""/>
  <dgm:desc val=""/>
  <dgm:catLst>
    <dgm:cat type="relationship" pri="22000"/>
    <dgm:cat type="cycle" pri="10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cycle">
    <dgm:varLst>
      <dgm:chMax val="1"/>
      <dgm:dir/>
      <dgm:animLvl val="ctr"/>
      <dgm:resizeHandles val="exact"/>
    </dgm:varLst>
    <dgm:choose name="Name0">
      <dgm:if name="Name1" func="var" arg="dir" op="equ" val="norm">
        <dgm:choose name="Name2">
          <dgm:if name="Name3" axis="ch ch" ptType="node node" st="1 1" cnt="1 0" func="cnt" op="lte" val="1">
            <dgm:alg type="cycle">
              <dgm:param type="stAng" val="90"/>
              <dgm:param type="spanAng" val="360"/>
              <dgm:param type="ctrShpMap" val="fNode"/>
            </dgm:alg>
          </dgm:if>
          <dgm:else name="Name4">
            <dgm:alg type="cycle">
              <dgm:param type="stAng" val="0"/>
              <dgm:param type="spanAng" val="360"/>
              <dgm:param type="ctrShpMap" val="fNode"/>
            </dgm:alg>
          </dgm:else>
        </dgm:choose>
      </dgm:if>
      <dgm:else name="Name5">
        <dgm:alg type="cycle">
          <dgm:param type="stAng" val="0"/>
          <dgm:param type="spanAng" val="-360"/>
          <dgm:param type="ctrShpMap" val="fNode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enterShape" refType="w"/>
      <dgm:constr type="w" for="ch" forName="node" refType="w" refFor="ch" refForName="centerShape" op="equ"/>
      <dgm:constr type="sp" refType="w" refFor="ch" refForName="node" fact="0.3"/>
      <dgm:constr type="sibSp" refType="w" refFor="ch" refForName="node" fact="0.3"/>
      <dgm:constr type="primFontSz" for="ch" forName="centerShape" val="65"/>
      <dgm:constr type="primFontSz" for="des" forName="node" op="equ" val="65"/>
      <dgm:constr type="primFontSz" for="des" forName="connTx" val="55"/>
      <dgm:constr type="primFontSz" for="des" forName="connTx" refType="primFontSz" refFor="ch" refForName="centerShape" op="lte" fact="0.8"/>
    </dgm:constrLst>
    <dgm:ruleLst/>
    <dgm:forEach name="Name6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h" refType="w"/>
          <dgm:constr type="tMarg" refType="primFontSz" fact="0.05"/>
          <dgm:constr type="bMarg" refType="primFontSz" fact="0.05"/>
          <dgm:constr type="lMarg" refType="primFontSz" fact="0.05"/>
          <dgm:constr type="rMarg" refType="primFontSz" fact="0.05"/>
        </dgm:constrLst>
        <dgm:ruleLst>
          <dgm:rule type="primFontSz" val="5" fact="NaN" max="NaN"/>
        </dgm:ruleLst>
      </dgm:layoutNode>
      <dgm:forEach name="Name7" axis="ch">
        <dgm:forEach name="Name8" axis="self" ptType="parTrans">
          <dgm:layoutNode name="Name9">
            <dgm:alg type="conn">
              <dgm:param type="dim" val="1D"/>
              <dgm:param type="begPts" val="auto"/>
              <dgm:param type="endPts" val="auto"/>
              <dgm:param type="begSty" val="noArr"/>
              <dgm:param type="endSty" val="noArr"/>
            </dgm:alg>
            <dgm:shape xmlns:r="http://schemas.openxmlformats.org/officeDocument/2006/relationships" type="conn" r:blip="">
              <dgm:adjLst/>
            </dgm:shape>
            <dgm:presOf axis="self"/>
            <dgm:constrLst>
              <dgm:constr type="connDist"/>
              <dgm:constr type="userA" for="ch" refType="connDist"/>
              <dgm:constr type="w" val="1"/>
              <dgm:constr type="h" val="5"/>
              <dgm:constr type="begPad"/>
              <dgm:constr type="endPad"/>
            </dgm:constrLst>
            <dgm:ruleLst/>
            <dgm:layoutNode name="connTx">
              <dgm:alg type="tx">
                <dgm:param type="autoTxRot" val="grav"/>
              </dgm:alg>
              <dgm:shape xmlns:r="http://schemas.openxmlformats.org/officeDocument/2006/relationships" type="rect" r:blip="" hideGeom="1">
                <dgm:adjLst/>
              </dgm:shape>
              <dgm:presOf axis="self"/>
              <dgm:constrLst>
                <dgm:constr type="userA"/>
                <dgm:constr type="w" refType="userA" fact="0.05"/>
                <dgm:constr type="h" refType="userA" fact="0.05"/>
                <dgm:constr type="lMarg" val="1"/>
                <dgm:constr type="rMarg" val="1"/>
                <dgm:constr type="tMarg"/>
                <dgm:constr type="bMarg"/>
              </dgm:constrLst>
              <dgm:ruleLst>
                <dgm:rule type="w" val="NaN" fact="0.8" max="NaN"/>
                <dgm:rule type="h" val="NaN" fact="1" max="NaN"/>
                <dgm:rule type="primFontSz" val="5" fact="NaN" max="NaN"/>
              </dgm:ruleLst>
            </dgm:layoutNode>
          </dgm:layoutNode>
        </dgm:forEach>
        <dgm:forEach name="Name10" axis="self" ptType="node">
          <dgm:layoutNode name="node" styleLbl="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presOf axis="desOrSelf" ptType="node"/>
            <dgm:constrLst>
              <dgm:constr type="h" refType="w"/>
              <dgm:constr type="tMarg" refType="primFontSz" fact="0.05"/>
              <dgm:constr type="bMarg" refType="primFontSz" fact="0.05"/>
              <dgm:constr type="lMarg" refType="primFontSz" fact="0.05"/>
              <dgm:constr type="rMarg" refType="primFontSz" fact="0.05"/>
            </dgm:constrLst>
            <dgm:ruleLst>
              <dgm:rule type="primFontSz" val="5" fact="NaN" max="NaN"/>
            </dgm:ruleLst>
          </dgm:layoutNode>
        </dgm:forEach>
      </dgm:forEach>
    </dgm:forEach>
  </dgm:layoutNode>
</dgm:layoutDef>
</file>

<file path=ppt/diagrams/layout9.xml><?xml version="1.0" encoding="utf-8"?>
<dgm:layoutDef xmlns:dgm="http://schemas.openxmlformats.org/drawingml/2006/diagram" xmlns:a="http://schemas.openxmlformats.org/drawingml/2006/main" uniqueId="urn:microsoft.com/office/officeart/2005/8/layout/radial1">
  <dgm:title val=""/>
  <dgm:desc val=""/>
  <dgm:catLst>
    <dgm:cat type="relationship" pri="22000"/>
    <dgm:cat type="cycle" pri="10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cycle">
    <dgm:varLst>
      <dgm:chMax val="1"/>
      <dgm:dir/>
      <dgm:animLvl val="ctr"/>
      <dgm:resizeHandles val="exact"/>
    </dgm:varLst>
    <dgm:choose name="Name0">
      <dgm:if name="Name1" func="var" arg="dir" op="equ" val="norm">
        <dgm:choose name="Name2">
          <dgm:if name="Name3" axis="ch ch" ptType="node node" st="1 1" cnt="1 0" func="cnt" op="lte" val="1">
            <dgm:alg type="cycle">
              <dgm:param type="stAng" val="90"/>
              <dgm:param type="spanAng" val="360"/>
              <dgm:param type="ctrShpMap" val="fNode"/>
            </dgm:alg>
          </dgm:if>
          <dgm:else name="Name4">
            <dgm:alg type="cycle">
              <dgm:param type="stAng" val="0"/>
              <dgm:param type="spanAng" val="360"/>
              <dgm:param type="ctrShpMap" val="fNode"/>
            </dgm:alg>
          </dgm:else>
        </dgm:choose>
      </dgm:if>
      <dgm:else name="Name5">
        <dgm:alg type="cycle">
          <dgm:param type="stAng" val="0"/>
          <dgm:param type="spanAng" val="-360"/>
          <dgm:param type="ctrShpMap" val="fNode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enterShape" refType="w"/>
      <dgm:constr type="w" for="ch" forName="node" refType="w" refFor="ch" refForName="centerShape" op="equ"/>
      <dgm:constr type="sp" refType="w" refFor="ch" refForName="node" fact="0.3"/>
      <dgm:constr type="sibSp" refType="w" refFor="ch" refForName="node" fact="0.3"/>
      <dgm:constr type="primFontSz" for="ch" forName="centerShape" val="65"/>
      <dgm:constr type="primFontSz" for="des" forName="node" op="equ" val="65"/>
      <dgm:constr type="primFontSz" for="des" forName="connTx" val="55"/>
      <dgm:constr type="primFontSz" for="des" forName="connTx" refType="primFontSz" refFor="ch" refForName="centerShape" op="lte" fact="0.8"/>
    </dgm:constrLst>
    <dgm:ruleLst/>
    <dgm:forEach name="Name6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h" refType="w"/>
          <dgm:constr type="tMarg" refType="primFontSz" fact="0.05"/>
          <dgm:constr type="bMarg" refType="primFontSz" fact="0.05"/>
          <dgm:constr type="lMarg" refType="primFontSz" fact="0.05"/>
          <dgm:constr type="rMarg" refType="primFontSz" fact="0.05"/>
        </dgm:constrLst>
        <dgm:ruleLst>
          <dgm:rule type="primFontSz" val="5" fact="NaN" max="NaN"/>
        </dgm:ruleLst>
      </dgm:layoutNode>
      <dgm:forEach name="Name7" axis="ch">
        <dgm:forEach name="Name8" axis="self" ptType="parTrans">
          <dgm:layoutNode name="Name9">
            <dgm:alg type="conn">
              <dgm:param type="dim" val="1D"/>
              <dgm:param type="begPts" val="auto"/>
              <dgm:param type="endPts" val="auto"/>
              <dgm:param type="begSty" val="noArr"/>
              <dgm:param type="endSty" val="noArr"/>
            </dgm:alg>
            <dgm:shape xmlns:r="http://schemas.openxmlformats.org/officeDocument/2006/relationships" type="conn" r:blip="">
              <dgm:adjLst/>
            </dgm:shape>
            <dgm:presOf axis="self"/>
            <dgm:constrLst>
              <dgm:constr type="connDist"/>
              <dgm:constr type="userA" for="ch" refType="connDist"/>
              <dgm:constr type="w" val="1"/>
              <dgm:constr type="h" val="5"/>
              <dgm:constr type="begPad"/>
              <dgm:constr type="endPad"/>
            </dgm:constrLst>
            <dgm:ruleLst/>
            <dgm:layoutNode name="connTx">
              <dgm:alg type="tx">
                <dgm:param type="autoTxRot" val="grav"/>
              </dgm:alg>
              <dgm:shape xmlns:r="http://schemas.openxmlformats.org/officeDocument/2006/relationships" type="rect" r:blip="" hideGeom="1">
                <dgm:adjLst/>
              </dgm:shape>
              <dgm:presOf axis="self"/>
              <dgm:constrLst>
                <dgm:constr type="userA"/>
                <dgm:constr type="w" refType="userA" fact="0.05"/>
                <dgm:constr type="h" refType="userA" fact="0.05"/>
                <dgm:constr type="lMarg" val="1"/>
                <dgm:constr type="rMarg" val="1"/>
                <dgm:constr type="tMarg"/>
                <dgm:constr type="bMarg"/>
              </dgm:constrLst>
              <dgm:ruleLst>
                <dgm:rule type="w" val="NaN" fact="0.8" max="NaN"/>
                <dgm:rule type="h" val="NaN" fact="1" max="NaN"/>
                <dgm:rule type="primFontSz" val="5" fact="NaN" max="NaN"/>
              </dgm:ruleLst>
            </dgm:layoutNode>
          </dgm:layoutNode>
        </dgm:forEach>
        <dgm:forEach name="Name10" axis="self" ptType="node">
          <dgm:layoutNode name="node" styleLbl="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presOf axis="desOrSelf" ptType="node"/>
            <dgm:constrLst>
              <dgm:constr type="h" refType="w"/>
              <dgm:constr type="tMarg" refType="primFontSz" fact="0.05"/>
              <dgm:constr type="bMarg" refType="primFontSz" fact="0.05"/>
              <dgm:constr type="lMarg" refType="primFontSz" fact="0.05"/>
              <dgm:constr type="rMarg" refType="primFontSz" fact="0.05"/>
            </dgm:constrLst>
            <dgm:ruleLst>
              <dgm:rule type="primFontSz" val="5" fact="NaN" max="NaN"/>
            </dgm:ruleLst>
          </dgm:layoutNode>
        </dgm:forEach>
      </dgm:forEach>
    </dgm:forEach>
  </dgm:layoutNode>
</dgm:layoutDef>
</file>

<file path=ppt/diagrams/layout10.xml><?xml version="1.0" encoding="utf-8"?>
<dgm:layoutDef xmlns:dgm="http://schemas.openxmlformats.org/drawingml/2006/diagram" xmlns:a="http://schemas.openxmlformats.org/drawingml/2006/main" uniqueId="urn:microsoft.com/office/officeart/2005/8/layout/radial1">
  <dgm:title val=""/>
  <dgm:desc val=""/>
  <dgm:catLst>
    <dgm:cat type="relationship" pri="22000"/>
    <dgm:cat type="cycle" pri="10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cycle">
    <dgm:varLst>
      <dgm:chMax val="1"/>
      <dgm:dir/>
      <dgm:animLvl val="ctr"/>
      <dgm:resizeHandles val="exact"/>
    </dgm:varLst>
    <dgm:choose name="Name0">
      <dgm:if name="Name1" func="var" arg="dir" op="equ" val="norm">
        <dgm:choose name="Name2">
          <dgm:if name="Name3" axis="ch ch" ptType="node node" st="1 1" cnt="1 0" func="cnt" op="lte" val="1">
            <dgm:alg type="cycle">
              <dgm:param type="stAng" val="90"/>
              <dgm:param type="spanAng" val="360"/>
              <dgm:param type="ctrShpMap" val="fNode"/>
            </dgm:alg>
          </dgm:if>
          <dgm:else name="Name4">
            <dgm:alg type="cycle">
              <dgm:param type="stAng" val="0"/>
              <dgm:param type="spanAng" val="360"/>
              <dgm:param type="ctrShpMap" val="fNode"/>
            </dgm:alg>
          </dgm:else>
        </dgm:choose>
      </dgm:if>
      <dgm:else name="Name5">
        <dgm:alg type="cycle">
          <dgm:param type="stAng" val="0"/>
          <dgm:param type="spanAng" val="-360"/>
          <dgm:param type="ctrShpMap" val="fNode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enterShape" refType="w"/>
      <dgm:constr type="w" for="ch" forName="node" refType="w" refFor="ch" refForName="centerShape" op="equ"/>
      <dgm:constr type="sp" refType="w" refFor="ch" refForName="node" fact="0.3"/>
      <dgm:constr type="sibSp" refType="w" refFor="ch" refForName="node" fact="0.3"/>
      <dgm:constr type="primFontSz" for="ch" forName="centerShape" val="65"/>
      <dgm:constr type="primFontSz" for="des" forName="node" op="equ" val="65"/>
      <dgm:constr type="primFontSz" for="des" forName="connTx" val="55"/>
      <dgm:constr type="primFontSz" for="des" forName="connTx" refType="primFontSz" refFor="ch" refForName="centerShape" op="lte" fact="0.8"/>
    </dgm:constrLst>
    <dgm:ruleLst/>
    <dgm:forEach name="Name6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h" refType="w"/>
          <dgm:constr type="tMarg" refType="primFontSz" fact="0.05"/>
          <dgm:constr type="bMarg" refType="primFontSz" fact="0.05"/>
          <dgm:constr type="lMarg" refType="primFontSz" fact="0.05"/>
          <dgm:constr type="rMarg" refType="primFontSz" fact="0.05"/>
        </dgm:constrLst>
        <dgm:ruleLst>
          <dgm:rule type="primFontSz" val="5" fact="NaN" max="NaN"/>
        </dgm:ruleLst>
      </dgm:layoutNode>
      <dgm:forEach name="Name7" axis="ch">
        <dgm:forEach name="Name8" axis="self" ptType="parTrans">
          <dgm:layoutNode name="Name9">
            <dgm:alg type="conn">
              <dgm:param type="dim" val="1D"/>
              <dgm:param type="begPts" val="auto"/>
              <dgm:param type="endPts" val="auto"/>
              <dgm:param type="begSty" val="noArr"/>
              <dgm:param type="endSty" val="noArr"/>
            </dgm:alg>
            <dgm:shape xmlns:r="http://schemas.openxmlformats.org/officeDocument/2006/relationships" type="conn" r:blip="">
              <dgm:adjLst/>
            </dgm:shape>
            <dgm:presOf axis="self"/>
            <dgm:constrLst>
              <dgm:constr type="connDist"/>
              <dgm:constr type="userA" for="ch" refType="connDist"/>
              <dgm:constr type="w" val="1"/>
              <dgm:constr type="h" val="5"/>
              <dgm:constr type="begPad"/>
              <dgm:constr type="endPad"/>
            </dgm:constrLst>
            <dgm:ruleLst/>
            <dgm:layoutNode name="connTx">
              <dgm:alg type="tx">
                <dgm:param type="autoTxRot" val="grav"/>
              </dgm:alg>
              <dgm:shape xmlns:r="http://schemas.openxmlformats.org/officeDocument/2006/relationships" type="rect" r:blip="" hideGeom="1">
                <dgm:adjLst/>
              </dgm:shape>
              <dgm:presOf axis="self"/>
              <dgm:constrLst>
                <dgm:constr type="userA"/>
                <dgm:constr type="w" refType="userA" fact="0.05"/>
                <dgm:constr type="h" refType="userA" fact="0.05"/>
                <dgm:constr type="lMarg" val="1"/>
                <dgm:constr type="rMarg" val="1"/>
                <dgm:constr type="tMarg"/>
                <dgm:constr type="bMarg"/>
              </dgm:constrLst>
              <dgm:ruleLst>
                <dgm:rule type="w" val="NaN" fact="0.8" max="NaN"/>
                <dgm:rule type="h" val="NaN" fact="1" max="NaN"/>
                <dgm:rule type="primFontSz" val="5" fact="NaN" max="NaN"/>
              </dgm:ruleLst>
            </dgm:layoutNode>
          </dgm:layoutNode>
        </dgm:forEach>
        <dgm:forEach name="Name10" axis="self" ptType="node">
          <dgm:layoutNode name="node" styleLbl="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presOf axis="desOrSelf" ptType="node"/>
            <dgm:constrLst>
              <dgm:constr type="h" refType="w"/>
              <dgm:constr type="tMarg" refType="primFontSz" fact="0.05"/>
              <dgm:constr type="bMarg" refType="primFontSz" fact="0.05"/>
              <dgm:constr type="lMarg" refType="primFontSz" fact="0.05"/>
              <dgm:constr type="rMarg" refType="primFontSz" fact="0.05"/>
            </dgm:constrLst>
            <dgm:ruleLst>
              <dgm:rule type="primFontSz" val="5" fact="NaN" max="NaN"/>
            </dgm:ruleLst>
          </dgm:layoutNode>
        </dgm:forEach>
      </dgm:forEach>
    </dgm:forEach>
  </dgm:layoutNode>
</dgm:layoutDef>
</file>

<file path=ppt/diagrams/layout11.xml><?xml version="1.0" encoding="utf-8"?>
<dgm:layoutDef xmlns:dgm="http://schemas.openxmlformats.org/drawingml/2006/diagram" xmlns:a="http://schemas.openxmlformats.org/drawingml/2006/main" uniqueId="urn:microsoft.com/office/officeart/2005/8/layout/radial1">
  <dgm:title val=""/>
  <dgm:desc val=""/>
  <dgm:catLst>
    <dgm:cat type="relationship" pri="22000"/>
    <dgm:cat type="cycle" pri="10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cycle">
    <dgm:varLst>
      <dgm:chMax val="1"/>
      <dgm:dir/>
      <dgm:animLvl val="ctr"/>
      <dgm:resizeHandles val="exact"/>
    </dgm:varLst>
    <dgm:choose name="Name0">
      <dgm:if name="Name1" func="var" arg="dir" op="equ" val="norm">
        <dgm:choose name="Name2">
          <dgm:if name="Name3" axis="ch ch" ptType="node node" st="1 1" cnt="1 0" func="cnt" op="lte" val="1">
            <dgm:alg type="cycle">
              <dgm:param type="stAng" val="90"/>
              <dgm:param type="spanAng" val="360"/>
              <dgm:param type="ctrShpMap" val="fNode"/>
            </dgm:alg>
          </dgm:if>
          <dgm:else name="Name4">
            <dgm:alg type="cycle">
              <dgm:param type="stAng" val="0"/>
              <dgm:param type="spanAng" val="360"/>
              <dgm:param type="ctrShpMap" val="fNode"/>
            </dgm:alg>
          </dgm:else>
        </dgm:choose>
      </dgm:if>
      <dgm:else name="Name5">
        <dgm:alg type="cycle">
          <dgm:param type="stAng" val="0"/>
          <dgm:param type="spanAng" val="-360"/>
          <dgm:param type="ctrShpMap" val="fNode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enterShape" refType="w"/>
      <dgm:constr type="w" for="ch" forName="node" refType="w" refFor="ch" refForName="centerShape" op="equ"/>
      <dgm:constr type="sp" refType="w" refFor="ch" refForName="node" fact="0.3"/>
      <dgm:constr type="sibSp" refType="w" refFor="ch" refForName="node" fact="0.3"/>
      <dgm:constr type="primFontSz" for="ch" forName="centerShape" val="65"/>
      <dgm:constr type="primFontSz" for="des" forName="node" op="equ" val="65"/>
      <dgm:constr type="primFontSz" for="des" forName="connTx" val="55"/>
      <dgm:constr type="primFontSz" for="des" forName="connTx" refType="primFontSz" refFor="ch" refForName="centerShape" op="lte" fact="0.8"/>
    </dgm:constrLst>
    <dgm:ruleLst/>
    <dgm:forEach name="Name6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h" refType="w"/>
          <dgm:constr type="tMarg" refType="primFontSz" fact="0.05"/>
          <dgm:constr type="bMarg" refType="primFontSz" fact="0.05"/>
          <dgm:constr type="lMarg" refType="primFontSz" fact="0.05"/>
          <dgm:constr type="rMarg" refType="primFontSz" fact="0.05"/>
        </dgm:constrLst>
        <dgm:ruleLst>
          <dgm:rule type="primFontSz" val="5" fact="NaN" max="NaN"/>
        </dgm:ruleLst>
      </dgm:layoutNode>
      <dgm:forEach name="Name7" axis="ch">
        <dgm:forEach name="Name8" axis="self" ptType="parTrans">
          <dgm:layoutNode name="Name9">
            <dgm:alg type="conn">
              <dgm:param type="dim" val="1D"/>
              <dgm:param type="begPts" val="auto"/>
              <dgm:param type="endPts" val="auto"/>
              <dgm:param type="begSty" val="noArr"/>
              <dgm:param type="endSty" val="noArr"/>
            </dgm:alg>
            <dgm:shape xmlns:r="http://schemas.openxmlformats.org/officeDocument/2006/relationships" type="conn" r:blip="">
              <dgm:adjLst/>
            </dgm:shape>
            <dgm:presOf axis="self"/>
            <dgm:constrLst>
              <dgm:constr type="connDist"/>
              <dgm:constr type="userA" for="ch" refType="connDist"/>
              <dgm:constr type="w" val="1"/>
              <dgm:constr type="h" val="5"/>
              <dgm:constr type="begPad"/>
              <dgm:constr type="endPad"/>
            </dgm:constrLst>
            <dgm:ruleLst/>
            <dgm:layoutNode name="connTx">
              <dgm:alg type="tx">
                <dgm:param type="autoTxRot" val="grav"/>
              </dgm:alg>
              <dgm:shape xmlns:r="http://schemas.openxmlformats.org/officeDocument/2006/relationships" type="rect" r:blip="" hideGeom="1">
                <dgm:adjLst/>
              </dgm:shape>
              <dgm:presOf axis="self"/>
              <dgm:constrLst>
                <dgm:constr type="userA"/>
                <dgm:constr type="w" refType="userA" fact="0.05"/>
                <dgm:constr type="h" refType="userA" fact="0.05"/>
                <dgm:constr type="lMarg" val="1"/>
                <dgm:constr type="rMarg" val="1"/>
                <dgm:constr type="tMarg"/>
                <dgm:constr type="bMarg"/>
              </dgm:constrLst>
              <dgm:ruleLst>
                <dgm:rule type="w" val="NaN" fact="0.8" max="NaN"/>
                <dgm:rule type="h" val="NaN" fact="1" max="NaN"/>
                <dgm:rule type="primFontSz" val="5" fact="NaN" max="NaN"/>
              </dgm:ruleLst>
            </dgm:layoutNode>
          </dgm:layoutNode>
        </dgm:forEach>
        <dgm:forEach name="Name10" axis="self" ptType="node">
          <dgm:layoutNode name="node" styleLbl="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presOf axis="desOrSelf" ptType="node"/>
            <dgm:constrLst>
              <dgm:constr type="h" refType="w"/>
              <dgm:constr type="tMarg" refType="primFontSz" fact="0.05"/>
              <dgm:constr type="bMarg" refType="primFontSz" fact="0.05"/>
              <dgm:constr type="lMarg" refType="primFontSz" fact="0.05"/>
              <dgm:constr type="rMarg" refType="primFontSz" fact="0.05"/>
            </dgm:constrLst>
            <dgm:ruleLst>
              <dgm:rule type="primFontSz" val="5" fact="NaN" max="NaN"/>
            </dgm:ruleLst>
          </dgm:layoutNode>
        </dgm:forEach>
      </dgm:forEach>
    </dgm:forEach>
  </dgm:layoutNode>
</dgm:layoutDef>
</file>

<file path=ppt/diagrams/layout12.xml><?xml version="1.0" encoding="utf-8"?>
<dgm:layoutDef xmlns:dgm="http://schemas.openxmlformats.org/drawingml/2006/diagram" xmlns:a="http://schemas.openxmlformats.org/drawingml/2006/main" uniqueId="urn:microsoft.com/office/officeart/2005/8/layout/radial1">
  <dgm:title val=""/>
  <dgm:desc val=""/>
  <dgm:catLst>
    <dgm:cat type="relationship" pri="22000"/>
    <dgm:cat type="cycle" pri="10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cycle">
    <dgm:varLst>
      <dgm:chMax val="1"/>
      <dgm:dir/>
      <dgm:animLvl val="ctr"/>
      <dgm:resizeHandles val="exact"/>
    </dgm:varLst>
    <dgm:choose name="Name0">
      <dgm:if name="Name1" func="var" arg="dir" op="equ" val="norm">
        <dgm:choose name="Name2">
          <dgm:if name="Name3" axis="ch ch" ptType="node node" st="1 1" cnt="1 0" func="cnt" op="lte" val="1">
            <dgm:alg type="cycle">
              <dgm:param type="stAng" val="90"/>
              <dgm:param type="spanAng" val="360"/>
              <dgm:param type="ctrShpMap" val="fNode"/>
            </dgm:alg>
          </dgm:if>
          <dgm:else name="Name4">
            <dgm:alg type="cycle">
              <dgm:param type="stAng" val="0"/>
              <dgm:param type="spanAng" val="360"/>
              <dgm:param type="ctrShpMap" val="fNode"/>
            </dgm:alg>
          </dgm:else>
        </dgm:choose>
      </dgm:if>
      <dgm:else name="Name5">
        <dgm:alg type="cycle">
          <dgm:param type="stAng" val="0"/>
          <dgm:param type="spanAng" val="-360"/>
          <dgm:param type="ctrShpMap" val="fNode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enterShape" refType="w"/>
      <dgm:constr type="w" for="ch" forName="node" refType="w" refFor="ch" refForName="centerShape" op="equ"/>
      <dgm:constr type="sp" refType="w" refFor="ch" refForName="node" fact="0.3"/>
      <dgm:constr type="sibSp" refType="w" refFor="ch" refForName="node" fact="0.3"/>
      <dgm:constr type="primFontSz" for="ch" forName="centerShape" val="65"/>
      <dgm:constr type="primFontSz" for="des" forName="node" op="equ" val="65"/>
      <dgm:constr type="primFontSz" for="des" forName="connTx" val="55"/>
      <dgm:constr type="primFontSz" for="des" forName="connTx" refType="primFontSz" refFor="ch" refForName="centerShape" op="lte" fact="0.8"/>
    </dgm:constrLst>
    <dgm:ruleLst/>
    <dgm:forEach name="Name6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h" refType="w"/>
          <dgm:constr type="tMarg" refType="primFontSz" fact="0.05"/>
          <dgm:constr type="bMarg" refType="primFontSz" fact="0.05"/>
          <dgm:constr type="lMarg" refType="primFontSz" fact="0.05"/>
          <dgm:constr type="rMarg" refType="primFontSz" fact="0.05"/>
        </dgm:constrLst>
        <dgm:ruleLst>
          <dgm:rule type="primFontSz" val="5" fact="NaN" max="NaN"/>
        </dgm:ruleLst>
      </dgm:layoutNode>
      <dgm:forEach name="Name7" axis="ch">
        <dgm:forEach name="Name8" axis="self" ptType="parTrans">
          <dgm:layoutNode name="Name9">
            <dgm:alg type="conn">
              <dgm:param type="dim" val="1D"/>
              <dgm:param type="begPts" val="auto"/>
              <dgm:param type="endPts" val="auto"/>
              <dgm:param type="begSty" val="noArr"/>
              <dgm:param type="endSty" val="noArr"/>
            </dgm:alg>
            <dgm:shape xmlns:r="http://schemas.openxmlformats.org/officeDocument/2006/relationships" type="conn" r:blip="">
              <dgm:adjLst/>
            </dgm:shape>
            <dgm:presOf axis="self"/>
            <dgm:constrLst>
              <dgm:constr type="connDist"/>
              <dgm:constr type="userA" for="ch" refType="connDist"/>
              <dgm:constr type="w" val="1"/>
              <dgm:constr type="h" val="5"/>
              <dgm:constr type="begPad"/>
              <dgm:constr type="endPad"/>
            </dgm:constrLst>
            <dgm:ruleLst/>
            <dgm:layoutNode name="connTx">
              <dgm:alg type="tx">
                <dgm:param type="autoTxRot" val="grav"/>
              </dgm:alg>
              <dgm:shape xmlns:r="http://schemas.openxmlformats.org/officeDocument/2006/relationships" type="rect" r:blip="" hideGeom="1">
                <dgm:adjLst/>
              </dgm:shape>
              <dgm:presOf axis="self"/>
              <dgm:constrLst>
                <dgm:constr type="userA"/>
                <dgm:constr type="w" refType="userA" fact="0.05"/>
                <dgm:constr type="h" refType="userA" fact="0.05"/>
                <dgm:constr type="lMarg" val="1"/>
                <dgm:constr type="rMarg" val="1"/>
                <dgm:constr type="tMarg"/>
                <dgm:constr type="bMarg"/>
              </dgm:constrLst>
              <dgm:ruleLst>
                <dgm:rule type="w" val="NaN" fact="0.8" max="NaN"/>
                <dgm:rule type="h" val="NaN" fact="1" max="NaN"/>
                <dgm:rule type="primFontSz" val="5" fact="NaN" max="NaN"/>
              </dgm:ruleLst>
            </dgm:layoutNode>
          </dgm:layoutNode>
        </dgm:forEach>
        <dgm:forEach name="Name10" axis="self" ptType="node">
          <dgm:layoutNode name="node" styleLbl="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presOf axis="desOrSelf" ptType="node"/>
            <dgm:constrLst>
              <dgm:constr type="h" refType="w"/>
              <dgm:constr type="tMarg" refType="primFontSz" fact="0.05"/>
              <dgm:constr type="bMarg" refType="primFontSz" fact="0.05"/>
              <dgm:constr type="lMarg" refType="primFontSz" fact="0.05"/>
              <dgm:constr type="rMarg" refType="primFontSz" fact="0.05"/>
            </dgm:constrLst>
            <dgm:ruleLst>
              <dgm:rule type="primFontSz" val="5" fact="NaN" max="NaN"/>
            </dgm:ruleLst>
          </dgm:layoutNode>
        </dgm:forEach>
      </dgm:forEach>
    </dgm:forEach>
  </dgm:layoutNode>
</dgm:layoutDef>
</file>

<file path=ppt/diagrams/layout13.xml><?xml version="1.0" encoding="utf-8"?>
<dgm:layoutDef xmlns:dgm="http://schemas.openxmlformats.org/drawingml/2006/diagram" xmlns:a="http://schemas.openxmlformats.org/drawingml/2006/main" uniqueId="urn:microsoft.com/office/officeart/2005/8/layout/radial1">
  <dgm:title val=""/>
  <dgm:desc val=""/>
  <dgm:catLst>
    <dgm:cat type="relationship" pri="22000"/>
    <dgm:cat type="cycle" pri="10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cycle">
    <dgm:varLst>
      <dgm:chMax val="1"/>
      <dgm:dir/>
      <dgm:animLvl val="ctr"/>
      <dgm:resizeHandles val="exact"/>
    </dgm:varLst>
    <dgm:choose name="Name0">
      <dgm:if name="Name1" func="var" arg="dir" op="equ" val="norm">
        <dgm:choose name="Name2">
          <dgm:if name="Name3" axis="ch ch" ptType="node node" st="1 1" cnt="1 0" func="cnt" op="lte" val="1">
            <dgm:alg type="cycle">
              <dgm:param type="stAng" val="90"/>
              <dgm:param type="spanAng" val="360"/>
              <dgm:param type="ctrShpMap" val="fNode"/>
            </dgm:alg>
          </dgm:if>
          <dgm:else name="Name4">
            <dgm:alg type="cycle">
              <dgm:param type="stAng" val="0"/>
              <dgm:param type="spanAng" val="360"/>
              <dgm:param type="ctrShpMap" val="fNode"/>
            </dgm:alg>
          </dgm:else>
        </dgm:choose>
      </dgm:if>
      <dgm:else name="Name5">
        <dgm:alg type="cycle">
          <dgm:param type="stAng" val="0"/>
          <dgm:param type="spanAng" val="-360"/>
          <dgm:param type="ctrShpMap" val="fNode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enterShape" refType="w"/>
      <dgm:constr type="w" for="ch" forName="node" refType="w" refFor="ch" refForName="centerShape" op="equ"/>
      <dgm:constr type="sp" refType="w" refFor="ch" refForName="node" fact="0.3"/>
      <dgm:constr type="sibSp" refType="w" refFor="ch" refForName="node" fact="0.3"/>
      <dgm:constr type="primFontSz" for="ch" forName="centerShape" val="65"/>
      <dgm:constr type="primFontSz" for="des" forName="node" op="equ" val="65"/>
      <dgm:constr type="primFontSz" for="des" forName="connTx" val="55"/>
      <dgm:constr type="primFontSz" for="des" forName="connTx" refType="primFontSz" refFor="ch" refForName="centerShape" op="lte" fact="0.8"/>
    </dgm:constrLst>
    <dgm:ruleLst/>
    <dgm:forEach name="Name6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h" refType="w"/>
          <dgm:constr type="tMarg" refType="primFontSz" fact="0.05"/>
          <dgm:constr type="bMarg" refType="primFontSz" fact="0.05"/>
          <dgm:constr type="lMarg" refType="primFontSz" fact="0.05"/>
          <dgm:constr type="rMarg" refType="primFontSz" fact="0.05"/>
        </dgm:constrLst>
        <dgm:ruleLst>
          <dgm:rule type="primFontSz" val="5" fact="NaN" max="NaN"/>
        </dgm:ruleLst>
      </dgm:layoutNode>
      <dgm:forEach name="Name7" axis="ch">
        <dgm:forEach name="Name8" axis="self" ptType="parTrans">
          <dgm:layoutNode name="Name9">
            <dgm:alg type="conn">
              <dgm:param type="dim" val="1D"/>
              <dgm:param type="begPts" val="auto"/>
              <dgm:param type="endPts" val="auto"/>
              <dgm:param type="begSty" val="noArr"/>
              <dgm:param type="endSty" val="noArr"/>
            </dgm:alg>
            <dgm:shape xmlns:r="http://schemas.openxmlformats.org/officeDocument/2006/relationships" type="conn" r:blip="">
              <dgm:adjLst/>
            </dgm:shape>
            <dgm:presOf axis="self"/>
            <dgm:constrLst>
              <dgm:constr type="connDist"/>
              <dgm:constr type="userA" for="ch" refType="connDist"/>
              <dgm:constr type="w" val="1"/>
              <dgm:constr type="h" val="5"/>
              <dgm:constr type="begPad"/>
              <dgm:constr type="endPad"/>
            </dgm:constrLst>
            <dgm:ruleLst/>
            <dgm:layoutNode name="connTx">
              <dgm:alg type="tx">
                <dgm:param type="autoTxRot" val="grav"/>
              </dgm:alg>
              <dgm:shape xmlns:r="http://schemas.openxmlformats.org/officeDocument/2006/relationships" type="rect" r:blip="" hideGeom="1">
                <dgm:adjLst/>
              </dgm:shape>
              <dgm:presOf axis="self"/>
              <dgm:constrLst>
                <dgm:constr type="userA"/>
                <dgm:constr type="w" refType="userA" fact="0.05"/>
                <dgm:constr type="h" refType="userA" fact="0.05"/>
                <dgm:constr type="lMarg" val="1"/>
                <dgm:constr type="rMarg" val="1"/>
                <dgm:constr type="tMarg"/>
                <dgm:constr type="bMarg"/>
              </dgm:constrLst>
              <dgm:ruleLst>
                <dgm:rule type="w" val="NaN" fact="0.8" max="NaN"/>
                <dgm:rule type="h" val="NaN" fact="1" max="NaN"/>
                <dgm:rule type="primFontSz" val="5" fact="NaN" max="NaN"/>
              </dgm:ruleLst>
            </dgm:layoutNode>
          </dgm:layoutNode>
        </dgm:forEach>
        <dgm:forEach name="Name10" axis="self" ptType="node">
          <dgm:layoutNode name="node" styleLbl="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presOf axis="desOrSelf" ptType="node"/>
            <dgm:constrLst>
              <dgm:constr type="h" refType="w"/>
              <dgm:constr type="tMarg" refType="primFontSz" fact="0.05"/>
              <dgm:constr type="bMarg" refType="primFontSz" fact="0.05"/>
              <dgm:constr type="lMarg" refType="primFontSz" fact="0.05"/>
              <dgm:constr type="rMarg" refType="primFontSz" fact="0.05"/>
            </dgm:constrLst>
            <dgm:ruleLst>
              <dgm:rule type="primFontSz" val="5" fact="NaN" max="NaN"/>
            </dgm:ruleLst>
          </dgm:layoutNode>
        </dgm:forEach>
      </dgm:forEach>
    </dgm:forEach>
  </dgm:layoutNode>
</dgm:layoutDef>
</file>

<file path=ppt/diagrams/layout14.xml><?xml version="1.0" encoding="utf-8"?>
<dgm:layoutDef xmlns:dgm="http://schemas.openxmlformats.org/drawingml/2006/diagram" xmlns:a="http://schemas.openxmlformats.org/drawingml/2006/main" uniqueId="urn:microsoft.com/office/officeart/2005/8/layout/radial1">
  <dgm:title val=""/>
  <dgm:desc val=""/>
  <dgm:catLst>
    <dgm:cat type="relationship" pri="22000"/>
    <dgm:cat type="cycle" pri="10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cycle">
    <dgm:varLst>
      <dgm:chMax val="1"/>
      <dgm:dir/>
      <dgm:animLvl val="ctr"/>
      <dgm:resizeHandles val="exact"/>
    </dgm:varLst>
    <dgm:choose name="Name0">
      <dgm:if name="Name1" func="var" arg="dir" op="equ" val="norm">
        <dgm:choose name="Name2">
          <dgm:if name="Name3" axis="ch ch" ptType="node node" st="1 1" cnt="1 0" func="cnt" op="lte" val="1">
            <dgm:alg type="cycle">
              <dgm:param type="stAng" val="90"/>
              <dgm:param type="spanAng" val="360"/>
              <dgm:param type="ctrShpMap" val="fNode"/>
            </dgm:alg>
          </dgm:if>
          <dgm:else name="Name4">
            <dgm:alg type="cycle">
              <dgm:param type="stAng" val="0"/>
              <dgm:param type="spanAng" val="360"/>
              <dgm:param type="ctrShpMap" val="fNode"/>
            </dgm:alg>
          </dgm:else>
        </dgm:choose>
      </dgm:if>
      <dgm:else name="Name5">
        <dgm:alg type="cycle">
          <dgm:param type="stAng" val="0"/>
          <dgm:param type="spanAng" val="-360"/>
          <dgm:param type="ctrShpMap" val="fNode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enterShape" refType="w"/>
      <dgm:constr type="w" for="ch" forName="node" refType="w" refFor="ch" refForName="centerShape" op="equ"/>
      <dgm:constr type="sp" refType="w" refFor="ch" refForName="node" fact="0.3"/>
      <dgm:constr type="sibSp" refType="w" refFor="ch" refForName="node" fact="0.3"/>
      <dgm:constr type="primFontSz" for="ch" forName="centerShape" val="65"/>
      <dgm:constr type="primFontSz" for="des" forName="node" op="equ" val="65"/>
      <dgm:constr type="primFontSz" for="des" forName="connTx" val="55"/>
      <dgm:constr type="primFontSz" for="des" forName="connTx" refType="primFontSz" refFor="ch" refForName="centerShape" op="lte" fact="0.8"/>
    </dgm:constrLst>
    <dgm:ruleLst/>
    <dgm:forEach name="Name6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h" refType="w"/>
          <dgm:constr type="tMarg" refType="primFontSz" fact="0.05"/>
          <dgm:constr type="bMarg" refType="primFontSz" fact="0.05"/>
          <dgm:constr type="lMarg" refType="primFontSz" fact="0.05"/>
          <dgm:constr type="rMarg" refType="primFontSz" fact="0.05"/>
        </dgm:constrLst>
        <dgm:ruleLst>
          <dgm:rule type="primFontSz" val="5" fact="NaN" max="NaN"/>
        </dgm:ruleLst>
      </dgm:layoutNode>
      <dgm:forEach name="Name7" axis="ch">
        <dgm:forEach name="Name8" axis="self" ptType="parTrans">
          <dgm:layoutNode name="Name9">
            <dgm:alg type="conn">
              <dgm:param type="dim" val="1D"/>
              <dgm:param type="begPts" val="auto"/>
              <dgm:param type="endPts" val="auto"/>
              <dgm:param type="begSty" val="noArr"/>
              <dgm:param type="endSty" val="noArr"/>
            </dgm:alg>
            <dgm:shape xmlns:r="http://schemas.openxmlformats.org/officeDocument/2006/relationships" type="conn" r:blip="">
              <dgm:adjLst/>
            </dgm:shape>
            <dgm:presOf axis="self"/>
            <dgm:constrLst>
              <dgm:constr type="connDist"/>
              <dgm:constr type="userA" for="ch" refType="connDist"/>
              <dgm:constr type="w" val="1"/>
              <dgm:constr type="h" val="5"/>
              <dgm:constr type="begPad"/>
              <dgm:constr type="endPad"/>
            </dgm:constrLst>
            <dgm:ruleLst/>
            <dgm:layoutNode name="connTx">
              <dgm:alg type="tx">
                <dgm:param type="autoTxRot" val="grav"/>
              </dgm:alg>
              <dgm:shape xmlns:r="http://schemas.openxmlformats.org/officeDocument/2006/relationships" type="rect" r:blip="" hideGeom="1">
                <dgm:adjLst/>
              </dgm:shape>
              <dgm:presOf axis="self"/>
              <dgm:constrLst>
                <dgm:constr type="userA"/>
                <dgm:constr type="w" refType="userA" fact="0.05"/>
                <dgm:constr type="h" refType="userA" fact="0.05"/>
                <dgm:constr type="lMarg" val="1"/>
                <dgm:constr type="rMarg" val="1"/>
                <dgm:constr type="tMarg"/>
                <dgm:constr type="bMarg"/>
              </dgm:constrLst>
              <dgm:ruleLst>
                <dgm:rule type="w" val="NaN" fact="0.8" max="NaN"/>
                <dgm:rule type="h" val="NaN" fact="1" max="NaN"/>
                <dgm:rule type="primFontSz" val="5" fact="NaN" max="NaN"/>
              </dgm:ruleLst>
            </dgm:layoutNode>
          </dgm:layoutNode>
        </dgm:forEach>
        <dgm:forEach name="Name10" axis="self" ptType="node">
          <dgm:layoutNode name="node" styleLbl="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presOf axis="desOrSelf" ptType="node"/>
            <dgm:constrLst>
              <dgm:constr type="h" refType="w"/>
              <dgm:constr type="tMarg" refType="primFontSz" fact="0.05"/>
              <dgm:constr type="bMarg" refType="primFontSz" fact="0.05"/>
              <dgm:constr type="lMarg" refType="primFontSz" fact="0.05"/>
              <dgm:constr type="rMarg" refType="primFontSz" fact="0.05"/>
            </dgm:constrLst>
            <dgm:ruleLst>
              <dgm:rule type="primFontSz" val="5" fact="NaN" max="NaN"/>
            </dgm:ruleLst>
          </dgm:layoutNode>
        </dgm:forEach>
      </dgm:forEach>
    </dgm:forEach>
  </dgm:layoutNode>
</dgm:layoutDef>
</file>

<file path=ppt/diagrams/layout15.xml><?xml version="1.0" encoding="utf-8"?>
<dgm:layoutDef xmlns:dgm="http://schemas.openxmlformats.org/drawingml/2006/diagram" xmlns:a="http://schemas.openxmlformats.org/drawingml/2006/main" uniqueId="urn:microsoft.com/office/officeart/2005/8/layout/cycle6">
  <dgm:title val=""/>
  <dgm:desc val=""/>
  <dgm:catLst>
    <dgm:cat type="cycle" pri="4000"/>
    <dgm:cat type="relationship" pri="2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cycle">
    <dgm:varLst>
      <dgm:dir/>
      <dgm:resizeHandles val="exact"/>
    </dgm:varLst>
    <dgm:choose name="Name0">
      <dgm:if name="Name1" func="var" arg="dir" op="equ" val="norm">
        <dgm:choose name="Name2">
          <dgm:if name="Name3" axis="ch" ptType="node" func="cnt" op="gt" val="2">
            <dgm:alg type="cycle">
              <dgm:param type="stAng" val="0"/>
              <dgm:param type="spanAng" val="360"/>
            </dgm:alg>
          </dgm:if>
          <dgm:else name="Name4">
            <dgm:alg type="cycle">
              <dgm:param type="stAng" val="-90"/>
              <dgm:param type="spanAng" val="360"/>
            </dgm:alg>
          </dgm:else>
        </dgm:choose>
      </dgm:if>
      <dgm:else name="Name5">
        <dgm:choose name="Name6">
          <dgm:if name="Name7" axis="ch" ptType="node" func="cnt" op="gt" val="2">
            <dgm:alg type="cycle">
              <dgm:param type="stAng" val="0"/>
              <dgm:param type="spanAng" val="-360"/>
            </dgm:alg>
          </dgm:if>
          <dgm:else name="Name8">
            <dgm:alg type="cycle">
              <dgm:param type="stAng" val="90"/>
              <dgm:param type="spanAng" val="-360"/>
            </dgm:alg>
          </dgm:else>
        </dgm:choose>
      </dgm:else>
    </dgm:choose>
    <dgm:shape xmlns:r="http://schemas.openxmlformats.org/officeDocument/2006/relationships" r:blip="">
      <dgm:adjLst/>
    </dgm:shape>
    <dgm:presOf/>
    <dgm:choose name="Name9">
      <dgm:if name="Name10" func="var" arg="dir" op="equ" val="norm">
        <dgm:constrLst>
          <dgm:constr type="w" for="ch" forName="node" refType="w"/>
          <dgm:constr type="w" for="ch" ptType="sibTrans" refType="w" refFor="ch" refForName="node" op="equ" fact="0.3"/>
          <dgm:constr type="diam" for="ch" ptType="sibTrans" refType="diam" op="equ"/>
          <dgm:constr type="sibSp" refType="w" refFor="ch" refForName="node" op="equ" fact="0.15"/>
          <dgm:constr type="w" for="ch" forName="spNode" refType="sibSp" fact="1.6"/>
          <dgm:constr type="primFontSz" for="ch" forName="node" op="equ" val="65"/>
        </dgm:constrLst>
      </dgm:if>
      <dgm:else name="Name11">
        <dgm:constrLst>
          <dgm:constr type="w" for="ch" forName="node" refType="w"/>
          <dgm:constr type="w" for="ch" ptType="sibTrans" refType="w" refFor="ch" refForName="node" op="equ" fact="0.3"/>
          <dgm:constr type="diam" for="ch" ptType="sibTrans" refType="diam" op="equ" fact="-1"/>
          <dgm:constr type="sibSp" refType="w" refFor="ch" refForName="node" op="equ" fact="0.15"/>
          <dgm:constr type="w" for="ch" forName="spNode" refType="sibSp" fact="1.6"/>
          <dgm:constr type="primFontSz" for="ch" forName="node" op="equ" val="65"/>
        </dgm:constrLst>
      </dgm:else>
    </dgm:choose>
    <dgm:ruleLst/>
    <dgm:forEach name="Name12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/>
        </dgm:shape>
        <dgm:presOf axis="desOrSelf" ptType="node"/>
        <dgm:constrLst>
          <dgm:constr type="h" refType="w" fact="0.65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5" fact="NaN" max="NaN"/>
        </dgm:ruleLst>
      </dgm:layoutNode>
      <dgm:choose name="Name13">
        <dgm:if name="Name14" axis="par ch" ptType="doc node" func="cnt" op="gt" val="1">
          <dgm:layoutNode name="spNode">
            <dgm:alg type="sp"/>
            <dgm:shape xmlns:r="http://schemas.openxmlformats.org/officeDocument/2006/relationships" r:blip="">
              <dgm:adjLst/>
            </dgm:shape>
            <dgm:presOf/>
            <dgm:constrLst>
              <dgm:constr type="h" refType="w"/>
            </dgm:constrLst>
            <dgm:ruleLst/>
          </dgm:layoutNode>
          <dgm:forEach name="Name15" axis="followSib" ptType="sibTrans" hideLastTrans="0" cnt="1">
            <dgm:layoutNode name="sibTrans">
              <dgm:alg type="conn">
                <dgm:param type="dim" val="1D"/>
                <dgm:param type="connRout" val="curve"/>
                <dgm:param type="begPts" val="radial"/>
                <dgm:param type="endPts" val="radial"/>
                <dgm:param type="endSty" val="noArr"/>
              </dgm:alg>
              <dgm:shape xmlns:r="http://schemas.openxmlformats.org/officeDocument/2006/relationships" type="conn" r:blip="">
                <dgm:adjLst/>
              </dgm:shape>
              <dgm:presOf axis="self"/>
              <dgm:constrLst>
                <dgm:constr type="h" refType="w" fact="0.65"/>
                <dgm:constr type="connDist"/>
                <dgm:constr type="begPad" refType="connDist" fact="0.01"/>
                <dgm:constr type="endPad" refType="connDist" fact="0.01"/>
              </dgm:constrLst>
              <dgm:ruleLst/>
            </dgm:layoutNode>
          </dgm:forEach>
        </dgm:if>
        <dgm:else name="Name16"/>
      </dgm:choose>
    </dgm:forEach>
  </dgm:layoutNode>
</dgm:layoutDef>
</file>

<file path=ppt/diagrams/layout16.xml><?xml version="1.0" encoding="utf-8"?>
<dgm:layoutDef xmlns:dgm="http://schemas.openxmlformats.org/drawingml/2006/diagram" xmlns:a="http://schemas.openxmlformats.org/drawingml/2006/main" uniqueId="urn:microsoft.com/office/officeart/2005/8/layout/cycle6">
  <dgm:title val=""/>
  <dgm:desc val=""/>
  <dgm:catLst>
    <dgm:cat type="cycle" pri="4000"/>
    <dgm:cat type="relationship" pri="2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cycle">
    <dgm:varLst>
      <dgm:dir/>
      <dgm:resizeHandles val="exact"/>
    </dgm:varLst>
    <dgm:choose name="Name0">
      <dgm:if name="Name1" func="var" arg="dir" op="equ" val="norm">
        <dgm:choose name="Name2">
          <dgm:if name="Name3" axis="ch" ptType="node" func="cnt" op="gt" val="2">
            <dgm:alg type="cycle">
              <dgm:param type="stAng" val="0"/>
              <dgm:param type="spanAng" val="360"/>
            </dgm:alg>
          </dgm:if>
          <dgm:else name="Name4">
            <dgm:alg type="cycle">
              <dgm:param type="stAng" val="-90"/>
              <dgm:param type="spanAng" val="360"/>
            </dgm:alg>
          </dgm:else>
        </dgm:choose>
      </dgm:if>
      <dgm:else name="Name5">
        <dgm:choose name="Name6">
          <dgm:if name="Name7" axis="ch" ptType="node" func="cnt" op="gt" val="2">
            <dgm:alg type="cycle">
              <dgm:param type="stAng" val="0"/>
              <dgm:param type="spanAng" val="-360"/>
            </dgm:alg>
          </dgm:if>
          <dgm:else name="Name8">
            <dgm:alg type="cycle">
              <dgm:param type="stAng" val="90"/>
              <dgm:param type="spanAng" val="-360"/>
            </dgm:alg>
          </dgm:else>
        </dgm:choose>
      </dgm:else>
    </dgm:choose>
    <dgm:shape xmlns:r="http://schemas.openxmlformats.org/officeDocument/2006/relationships" r:blip="">
      <dgm:adjLst/>
    </dgm:shape>
    <dgm:presOf/>
    <dgm:choose name="Name9">
      <dgm:if name="Name10" func="var" arg="dir" op="equ" val="norm">
        <dgm:constrLst>
          <dgm:constr type="w" for="ch" forName="node" refType="w"/>
          <dgm:constr type="w" for="ch" ptType="sibTrans" refType="w" refFor="ch" refForName="node" op="equ" fact="0.3"/>
          <dgm:constr type="diam" for="ch" ptType="sibTrans" refType="diam" op="equ"/>
          <dgm:constr type="sibSp" refType="w" refFor="ch" refForName="node" op="equ" fact="0.15"/>
          <dgm:constr type="w" for="ch" forName="spNode" refType="sibSp" fact="1.6"/>
          <dgm:constr type="primFontSz" for="ch" forName="node" op="equ" val="65"/>
        </dgm:constrLst>
      </dgm:if>
      <dgm:else name="Name11">
        <dgm:constrLst>
          <dgm:constr type="w" for="ch" forName="node" refType="w"/>
          <dgm:constr type="w" for="ch" ptType="sibTrans" refType="w" refFor="ch" refForName="node" op="equ" fact="0.3"/>
          <dgm:constr type="diam" for="ch" ptType="sibTrans" refType="diam" op="equ" fact="-1"/>
          <dgm:constr type="sibSp" refType="w" refFor="ch" refForName="node" op="equ" fact="0.15"/>
          <dgm:constr type="w" for="ch" forName="spNode" refType="sibSp" fact="1.6"/>
          <dgm:constr type="primFontSz" for="ch" forName="node" op="equ" val="65"/>
        </dgm:constrLst>
      </dgm:else>
    </dgm:choose>
    <dgm:ruleLst/>
    <dgm:forEach name="Name12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/>
        </dgm:shape>
        <dgm:presOf axis="desOrSelf" ptType="node"/>
        <dgm:constrLst>
          <dgm:constr type="h" refType="w" fact="0.65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5" fact="NaN" max="NaN"/>
        </dgm:ruleLst>
      </dgm:layoutNode>
      <dgm:choose name="Name13">
        <dgm:if name="Name14" axis="par ch" ptType="doc node" func="cnt" op="gt" val="1">
          <dgm:layoutNode name="spNode">
            <dgm:alg type="sp"/>
            <dgm:shape xmlns:r="http://schemas.openxmlformats.org/officeDocument/2006/relationships" r:blip="">
              <dgm:adjLst/>
            </dgm:shape>
            <dgm:presOf/>
            <dgm:constrLst>
              <dgm:constr type="h" refType="w"/>
            </dgm:constrLst>
            <dgm:ruleLst/>
          </dgm:layoutNode>
          <dgm:forEach name="Name15" axis="followSib" ptType="sibTrans" hideLastTrans="0" cnt="1">
            <dgm:layoutNode name="sibTrans">
              <dgm:alg type="conn">
                <dgm:param type="dim" val="1D"/>
                <dgm:param type="connRout" val="curve"/>
                <dgm:param type="begPts" val="radial"/>
                <dgm:param type="endPts" val="radial"/>
                <dgm:param type="endSty" val="noArr"/>
              </dgm:alg>
              <dgm:shape xmlns:r="http://schemas.openxmlformats.org/officeDocument/2006/relationships" type="conn" r:blip="">
                <dgm:adjLst/>
              </dgm:shape>
              <dgm:presOf axis="self"/>
              <dgm:constrLst>
                <dgm:constr type="h" refType="w" fact="0.65"/>
                <dgm:constr type="connDist"/>
                <dgm:constr type="begPad" refType="connDist" fact="0.01"/>
                <dgm:constr type="endPad" refType="connDist" fact="0.01"/>
              </dgm:constrLst>
              <dgm:ruleLst/>
            </dgm:layoutNode>
          </dgm:forEach>
        </dgm:if>
        <dgm:else name="Name16"/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8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9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0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7FFA3A-DB68-4A16-A061-9FFA538F268A}" type="datetimeFigureOut">
              <a:rPr lang="en-GB" smtClean="0"/>
              <a:t>29/10/2019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10DDB4-DF44-49FF-BE01-65CB7070AD2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3479658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7FFA3A-DB68-4A16-A061-9FFA538F268A}" type="datetimeFigureOut">
              <a:rPr lang="en-GB" smtClean="0"/>
              <a:t>29/10/2019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10DDB4-DF44-49FF-BE01-65CB7070AD2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0043675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7FFA3A-DB68-4A16-A061-9FFA538F268A}" type="datetimeFigureOut">
              <a:rPr lang="en-GB" smtClean="0"/>
              <a:t>29/10/2019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10DDB4-DF44-49FF-BE01-65CB7070AD2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9795852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7FFA3A-DB68-4A16-A061-9FFA538F268A}" type="datetimeFigureOut">
              <a:rPr lang="en-GB" smtClean="0"/>
              <a:t>29/10/2019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10DDB4-DF44-49FF-BE01-65CB7070AD2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5532866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7FFA3A-DB68-4A16-A061-9FFA538F268A}" type="datetimeFigureOut">
              <a:rPr lang="en-GB" smtClean="0"/>
              <a:t>29/10/2019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10DDB4-DF44-49FF-BE01-65CB7070AD2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0062847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7FFA3A-DB68-4A16-A061-9FFA538F268A}" type="datetimeFigureOut">
              <a:rPr lang="en-GB" smtClean="0"/>
              <a:t>29/10/2019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10DDB4-DF44-49FF-BE01-65CB7070AD2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807214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7FFA3A-DB68-4A16-A061-9FFA538F268A}" type="datetimeFigureOut">
              <a:rPr lang="en-GB" smtClean="0"/>
              <a:t>29/10/2019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10DDB4-DF44-49FF-BE01-65CB7070AD2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2166168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7FFA3A-DB68-4A16-A061-9FFA538F268A}" type="datetimeFigureOut">
              <a:rPr lang="en-GB" smtClean="0"/>
              <a:t>29/10/2019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10DDB4-DF44-49FF-BE01-65CB7070AD2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3177625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7FFA3A-DB68-4A16-A061-9FFA538F268A}" type="datetimeFigureOut">
              <a:rPr lang="en-GB" smtClean="0"/>
              <a:t>29/10/2019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10DDB4-DF44-49FF-BE01-65CB7070AD2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5509530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7FFA3A-DB68-4A16-A061-9FFA538F268A}" type="datetimeFigureOut">
              <a:rPr lang="en-GB" smtClean="0"/>
              <a:t>29/10/2019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10DDB4-DF44-49FF-BE01-65CB7070AD2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8362264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7FFA3A-DB68-4A16-A061-9FFA538F268A}" type="datetimeFigureOut">
              <a:rPr lang="en-GB" smtClean="0"/>
              <a:t>29/10/2019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10DDB4-DF44-49FF-BE01-65CB7070AD2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0575020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7FFA3A-DB68-4A16-A061-9FFA538F268A}" type="datetimeFigureOut">
              <a:rPr lang="en-GB" smtClean="0"/>
              <a:t>29/10/2019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010DDB4-DF44-49FF-BE01-65CB7070AD2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4718809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2.xml"/><Relationship Id="rId3" Type="http://schemas.openxmlformats.org/officeDocument/2006/relationships/diagramLayout" Target="../diagrams/layout1.xml"/><Relationship Id="rId7" Type="http://schemas.openxmlformats.org/officeDocument/2006/relationships/diagramData" Target="../diagrams/data2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11" Type="http://schemas.microsoft.com/office/2007/relationships/diagramDrawing" Target="../diagrams/drawing2.xml"/><Relationship Id="rId5" Type="http://schemas.openxmlformats.org/officeDocument/2006/relationships/diagramColors" Target="../diagrams/colors1.xml"/><Relationship Id="rId10" Type="http://schemas.openxmlformats.org/officeDocument/2006/relationships/diagramColors" Target="../diagrams/colors2.xml"/><Relationship Id="rId4" Type="http://schemas.openxmlformats.org/officeDocument/2006/relationships/diagramQuickStyle" Target="../diagrams/quickStyle1.xml"/><Relationship Id="rId9" Type="http://schemas.openxmlformats.org/officeDocument/2006/relationships/diagramQuickStyle" Target="../diagrams/quickStyle2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4.xml"/><Relationship Id="rId13" Type="http://schemas.openxmlformats.org/officeDocument/2006/relationships/diagramLayout" Target="../diagrams/layout5.xml"/><Relationship Id="rId18" Type="http://schemas.openxmlformats.org/officeDocument/2006/relationships/diagramLayout" Target="../diagrams/layout6.xml"/><Relationship Id="rId3" Type="http://schemas.openxmlformats.org/officeDocument/2006/relationships/diagramLayout" Target="../diagrams/layout3.xml"/><Relationship Id="rId21" Type="http://schemas.microsoft.com/office/2007/relationships/diagramDrawing" Target="../diagrams/drawing6.xml"/><Relationship Id="rId7" Type="http://schemas.openxmlformats.org/officeDocument/2006/relationships/diagramData" Target="../diagrams/data4.xml"/><Relationship Id="rId12" Type="http://schemas.openxmlformats.org/officeDocument/2006/relationships/diagramData" Target="../diagrams/data5.xml"/><Relationship Id="rId17" Type="http://schemas.openxmlformats.org/officeDocument/2006/relationships/diagramData" Target="../diagrams/data6.xml"/><Relationship Id="rId2" Type="http://schemas.openxmlformats.org/officeDocument/2006/relationships/diagramData" Target="../diagrams/data3.xml"/><Relationship Id="rId16" Type="http://schemas.microsoft.com/office/2007/relationships/diagramDrawing" Target="../diagrams/drawing5.xml"/><Relationship Id="rId20" Type="http://schemas.openxmlformats.org/officeDocument/2006/relationships/diagramColors" Target="../diagrams/colors6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11" Type="http://schemas.microsoft.com/office/2007/relationships/diagramDrawing" Target="../diagrams/drawing4.xml"/><Relationship Id="rId5" Type="http://schemas.openxmlformats.org/officeDocument/2006/relationships/diagramColors" Target="../diagrams/colors3.xml"/><Relationship Id="rId15" Type="http://schemas.openxmlformats.org/officeDocument/2006/relationships/diagramColors" Target="../diagrams/colors5.xml"/><Relationship Id="rId10" Type="http://schemas.openxmlformats.org/officeDocument/2006/relationships/diagramColors" Target="../diagrams/colors4.xml"/><Relationship Id="rId19" Type="http://schemas.openxmlformats.org/officeDocument/2006/relationships/diagramQuickStyle" Target="../diagrams/quickStyle6.xml"/><Relationship Id="rId4" Type="http://schemas.openxmlformats.org/officeDocument/2006/relationships/diagramQuickStyle" Target="../diagrams/quickStyle3.xml"/><Relationship Id="rId9" Type="http://schemas.openxmlformats.org/officeDocument/2006/relationships/diagramQuickStyle" Target="../diagrams/quickStyle4.xml"/><Relationship Id="rId14" Type="http://schemas.openxmlformats.org/officeDocument/2006/relationships/diagramQuickStyle" Target="../diagrams/quickStyle5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8.xml"/><Relationship Id="rId13" Type="http://schemas.openxmlformats.org/officeDocument/2006/relationships/diagramLayout" Target="../diagrams/layout9.xml"/><Relationship Id="rId18" Type="http://schemas.openxmlformats.org/officeDocument/2006/relationships/diagramLayout" Target="../diagrams/layout10.xml"/><Relationship Id="rId3" Type="http://schemas.openxmlformats.org/officeDocument/2006/relationships/diagramLayout" Target="../diagrams/layout7.xml"/><Relationship Id="rId21" Type="http://schemas.microsoft.com/office/2007/relationships/diagramDrawing" Target="../diagrams/drawing10.xml"/><Relationship Id="rId7" Type="http://schemas.openxmlformats.org/officeDocument/2006/relationships/diagramData" Target="../diagrams/data8.xml"/><Relationship Id="rId12" Type="http://schemas.openxmlformats.org/officeDocument/2006/relationships/diagramData" Target="../diagrams/data9.xml"/><Relationship Id="rId17" Type="http://schemas.openxmlformats.org/officeDocument/2006/relationships/diagramData" Target="../diagrams/data10.xml"/><Relationship Id="rId2" Type="http://schemas.openxmlformats.org/officeDocument/2006/relationships/diagramData" Target="../diagrams/data7.xml"/><Relationship Id="rId16" Type="http://schemas.microsoft.com/office/2007/relationships/diagramDrawing" Target="../diagrams/drawing9.xml"/><Relationship Id="rId20" Type="http://schemas.openxmlformats.org/officeDocument/2006/relationships/diagramColors" Target="../diagrams/colors10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7.xml"/><Relationship Id="rId11" Type="http://schemas.microsoft.com/office/2007/relationships/diagramDrawing" Target="../diagrams/drawing8.xml"/><Relationship Id="rId5" Type="http://schemas.openxmlformats.org/officeDocument/2006/relationships/diagramColors" Target="../diagrams/colors7.xml"/><Relationship Id="rId15" Type="http://schemas.openxmlformats.org/officeDocument/2006/relationships/diagramColors" Target="../diagrams/colors9.xml"/><Relationship Id="rId10" Type="http://schemas.openxmlformats.org/officeDocument/2006/relationships/diagramColors" Target="../diagrams/colors8.xml"/><Relationship Id="rId19" Type="http://schemas.openxmlformats.org/officeDocument/2006/relationships/diagramQuickStyle" Target="../diagrams/quickStyle10.xml"/><Relationship Id="rId4" Type="http://schemas.openxmlformats.org/officeDocument/2006/relationships/diagramQuickStyle" Target="../diagrams/quickStyle7.xml"/><Relationship Id="rId9" Type="http://schemas.openxmlformats.org/officeDocument/2006/relationships/diagramQuickStyle" Target="../diagrams/quickStyle8.xml"/><Relationship Id="rId14" Type="http://schemas.openxmlformats.org/officeDocument/2006/relationships/diagramQuickStyle" Target="../diagrams/quickStyle9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12.xml"/><Relationship Id="rId13" Type="http://schemas.openxmlformats.org/officeDocument/2006/relationships/diagramLayout" Target="../diagrams/layout13.xml"/><Relationship Id="rId18" Type="http://schemas.openxmlformats.org/officeDocument/2006/relationships/diagramLayout" Target="../diagrams/layout14.xml"/><Relationship Id="rId3" Type="http://schemas.openxmlformats.org/officeDocument/2006/relationships/diagramLayout" Target="../diagrams/layout11.xml"/><Relationship Id="rId21" Type="http://schemas.microsoft.com/office/2007/relationships/diagramDrawing" Target="../diagrams/drawing14.xml"/><Relationship Id="rId7" Type="http://schemas.openxmlformats.org/officeDocument/2006/relationships/diagramData" Target="../diagrams/data12.xml"/><Relationship Id="rId12" Type="http://schemas.openxmlformats.org/officeDocument/2006/relationships/diagramData" Target="../diagrams/data13.xml"/><Relationship Id="rId17" Type="http://schemas.openxmlformats.org/officeDocument/2006/relationships/diagramData" Target="../diagrams/data14.xml"/><Relationship Id="rId2" Type="http://schemas.openxmlformats.org/officeDocument/2006/relationships/diagramData" Target="../diagrams/data11.xml"/><Relationship Id="rId16" Type="http://schemas.microsoft.com/office/2007/relationships/diagramDrawing" Target="../diagrams/drawing13.xml"/><Relationship Id="rId20" Type="http://schemas.openxmlformats.org/officeDocument/2006/relationships/diagramColors" Target="../diagrams/colors14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1.xml"/><Relationship Id="rId11" Type="http://schemas.microsoft.com/office/2007/relationships/diagramDrawing" Target="../diagrams/drawing12.xml"/><Relationship Id="rId5" Type="http://schemas.openxmlformats.org/officeDocument/2006/relationships/diagramColors" Target="../diagrams/colors11.xml"/><Relationship Id="rId15" Type="http://schemas.openxmlformats.org/officeDocument/2006/relationships/diagramColors" Target="../diagrams/colors13.xml"/><Relationship Id="rId10" Type="http://schemas.openxmlformats.org/officeDocument/2006/relationships/diagramColors" Target="../diagrams/colors12.xml"/><Relationship Id="rId19" Type="http://schemas.openxmlformats.org/officeDocument/2006/relationships/diagramQuickStyle" Target="../diagrams/quickStyle14.xml"/><Relationship Id="rId4" Type="http://schemas.openxmlformats.org/officeDocument/2006/relationships/diagramQuickStyle" Target="../diagrams/quickStyle11.xml"/><Relationship Id="rId9" Type="http://schemas.openxmlformats.org/officeDocument/2006/relationships/diagramQuickStyle" Target="../diagrams/quickStyle12.xml"/><Relationship Id="rId14" Type="http://schemas.openxmlformats.org/officeDocument/2006/relationships/diagramQuickStyle" Target="../diagrams/quickStyle1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5.xml"/><Relationship Id="rId2" Type="http://schemas.openxmlformats.org/officeDocument/2006/relationships/diagramData" Target="../diagrams/data15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5.xml"/><Relationship Id="rId5" Type="http://schemas.openxmlformats.org/officeDocument/2006/relationships/diagramColors" Target="../diagrams/colors15.xml"/><Relationship Id="rId4" Type="http://schemas.openxmlformats.org/officeDocument/2006/relationships/diagramQuickStyle" Target="../diagrams/quickStyle15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6.xml"/><Relationship Id="rId2" Type="http://schemas.openxmlformats.org/officeDocument/2006/relationships/diagramData" Target="../diagrams/data16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6.xml"/><Relationship Id="rId5" Type="http://schemas.openxmlformats.org/officeDocument/2006/relationships/diagramColors" Target="../diagrams/colors16.xml"/><Relationship Id="rId4" Type="http://schemas.openxmlformats.org/officeDocument/2006/relationships/diagramQuickStyle" Target="../diagrams/quickStyle16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 smtClean="0"/>
              <a:t>AVERAGE IS UNDERRATED</a:t>
            </a:r>
            <a:endParaRPr lang="en-GB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GB" dirty="0"/>
              <a:t>The purpose of this exercise is to demonstrate how society and social media influences what people consider to be an average lifestyle.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01695912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GB" dirty="0" smtClean="0"/>
              <a:t>1. AVERAGE </a:t>
            </a:r>
            <a:r>
              <a:rPr lang="en-GB" dirty="0"/>
              <a:t>IS UNDERRATED</a:t>
            </a:r>
            <a:br>
              <a:rPr lang="en-GB" dirty="0"/>
            </a:b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GB" dirty="0"/>
              <a:t> </a:t>
            </a:r>
            <a:r>
              <a:rPr lang="en-GB" dirty="0" smtClean="0"/>
              <a:t>               SOCIETY </a:t>
            </a:r>
            <a:r>
              <a:rPr lang="en-GB" dirty="0"/>
              <a:t>AVERAGE                          </a:t>
            </a:r>
            <a:r>
              <a:rPr lang="en-GB" dirty="0" smtClean="0"/>
              <a:t>SOCIAL </a:t>
            </a:r>
            <a:r>
              <a:rPr lang="en-GB" dirty="0"/>
              <a:t>MEDIA AVERAGE</a:t>
            </a:r>
          </a:p>
        </p:txBody>
      </p:sp>
      <p:graphicFrame>
        <p:nvGraphicFramePr>
          <p:cNvPr id="4" name="Diagram 3"/>
          <p:cNvGraphicFramePr/>
          <p:nvPr>
            <p:extLst>
              <p:ext uri="{D42A27DB-BD31-4B8C-83A1-F6EECF244321}">
                <p14:modId xmlns:p14="http://schemas.microsoft.com/office/powerpoint/2010/main" val="3787297413"/>
              </p:ext>
            </p:extLst>
          </p:nvPr>
        </p:nvGraphicFramePr>
        <p:xfrm>
          <a:off x="1637270" y="2257742"/>
          <a:ext cx="3599815" cy="359981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aphicFrame>
        <p:nvGraphicFramePr>
          <p:cNvPr id="5" name="Diagram 4"/>
          <p:cNvGraphicFramePr/>
          <p:nvPr>
            <p:extLst>
              <p:ext uri="{D42A27DB-BD31-4B8C-83A1-F6EECF244321}">
                <p14:modId xmlns:p14="http://schemas.microsoft.com/office/powerpoint/2010/main" val="817899498"/>
              </p:ext>
            </p:extLst>
          </p:nvPr>
        </p:nvGraphicFramePr>
        <p:xfrm>
          <a:off x="6903308" y="2201386"/>
          <a:ext cx="3599815" cy="359981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  <p:sp>
        <p:nvSpPr>
          <p:cNvPr id="6" name="Rectangle 3"/>
          <p:cNvSpPr>
            <a:spLocks noChangeArrowheads="1"/>
          </p:cNvSpPr>
          <p:nvPr/>
        </p:nvSpPr>
        <p:spPr bwMode="auto">
          <a:xfrm>
            <a:off x="0" y="-125343"/>
            <a:ext cx="2262158" cy="7078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altLang="en-US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                                 </a:t>
            </a:r>
            <a:endParaRPr kumimoji="0" lang="en-GB" altLang="en-US" sz="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altLang="en-US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 </a:t>
            </a:r>
            <a:endParaRPr kumimoji="0" lang="en-GB" altLang="en-U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7" name="Rectangle 4"/>
          <p:cNvSpPr>
            <a:spLocks noChangeArrowheads="1"/>
          </p:cNvSpPr>
          <p:nvPr/>
        </p:nvSpPr>
        <p:spPr bwMode="auto">
          <a:xfrm>
            <a:off x="0" y="405765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altLang="en-US" sz="20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                 </a:t>
            </a:r>
            <a:endParaRPr kumimoji="0" lang="en-GB" alt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8" name="Rectangle 5"/>
          <p:cNvSpPr>
            <a:spLocks noChangeArrowheads="1"/>
          </p:cNvSpPr>
          <p:nvPr/>
        </p:nvSpPr>
        <p:spPr bwMode="auto">
          <a:xfrm>
            <a:off x="0" y="7667625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6845292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GB" dirty="0"/>
              <a:t>2</a:t>
            </a:r>
            <a:r>
              <a:rPr lang="en-GB" dirty="0" smtClean="0"/>
              <a:t>. AVERAGE </a:t>
            </a:r>
            <a:r>
              <a:rPr lang="en-GB" dirty="0"/>
              <a:t>IS UNDERRATED</a:t>
            </a:r>
            <a:br>
              <a:rPr lang="en-GB" dirty="0"/>
            </a:b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GB" dirty="0"/>
              <a:t> </a:t>
            </a:r>
            <a:r>
              <a:rPr lang="en-GB" dirty="0" smtClean="0"/>
              <a:t>               SOCIETY </a:t>
            </a:r>
            <a:r>
              <a:rPr lang="en-GB" dirty="0"/>
              <a:t>AVERAGE                          </a:t>
            </a:r>
            <a:r>
              <a:rPr lang="en-GB" dirty="0" smtClean="0"/>
              <a:t>SOCIAL </a:t>
            </a:r>
            <a:r>
              <a:rPr lang="en-GB" dirty="0"/>
              <a:t>MEDIA AVERAGE</a:t>
            </a:r>
          </a:p>
        </p:txBody>
      </p:sp>
      <p:graphicFrame>
        <p:nvGraphicFramePr>
          <p:cNvPr id="4" name="Diagram 3"/>
          <p:cNvGraphicFramePr/>
          <p:nvPr/>
        </p:nvGraphicFramePr>
        <p:xfrm>
          <a:off x="1637270" y="2257742"/>
          <a:ext cx="3599815" cy="359981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aphicFrame>
        <p:nvGraphicFramePr>
          <p:cNvPr id="5" name="Diagram 4"/>
          <p:cNvGraphicFramePr/>
          <p:nvPr/>
        </p:nvGraphicFramePr>
        <p:xfrm>
          <a:off x="6903308" y="2201386"/>
          <a:ext cx="3599815" cy="359981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  <p:sp>
        <p:nvSpPr>
          <p:cNvPr id="6" name="Rectangle 3"/>
          <p:cNvSpPr>
            <a:spLocks noChangeArrowheads="1"/>
          </p:cNvSpPr>
          <p:nvPr/>
        </p:nvSpPr>
        <p:spPr bwMode="auto">
          <a:xfrm>
            <a:off x="0" y="-125343"/>
            <a:ext cx="2262158" cy="7078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altLang="en-US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                                 </a:t>
            </a:r>
            <a:endParaRPr kumimoji="0" lang="en-GB" altLang="en-US" sz="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altLang="en-US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 </a:t>
            </a:r>
            <a:endParaRPr kumimoji="0" lang="en-GB" altLang="en-U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7" name="Rectangle 4"/>
          <p:cNvSpPr>
            <a:spLocks noChangeArrowheads="1"/>
          </p:cNvSpPr>
          <p:nvPr/>
        </p:nvSpPr>
        <p:spPr bwMode="auto">
          <a:xfrm>
            <a:off x="0" y="405765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altLang="en-US" sz="20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                 </a:t>
            </a:r>
            <a:endParaRPr kumimoji="0" lang="en-GB" alt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8" name="Rectangle 5"/>
          <p:cNvSpPr>
            <a:spLocks noChangeArrowheads="1"/>
          </p:cNvSpPr>
          <p:nvPr/>
        </p:nvSpPr>
        <p:spPr bwMode="auto">
          <a:xfrm>
            <a:off x="0" y="7667625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GB"/>
          </a:p>
        </p:txBody>
      </p:sp>
      <p:graphicFrame>
        <p:nvGraphicFramePr>
          <p:cNvPr id="9" name="Diagram 8"/>
          <p:cNvGraphicFramePr/>
          <p:nvPr>
            <p:extLst>
              <p:ext uri="{D42A27DB-BD31-4B8C-83A1-F6EECF244321}">
                <p14:modId xmlns:p14="http://schemas.microsoft.com/office/powerpoint/2010/main" val="2451055818"/>
              </p:ext>
            </p:extLst>
          </p:nvPr>
        </p:nvGraphicFramePr>
        <p:xfrm>
          <a:off x="1637270" y="2252744"/>
          <a:ext cx="3599815" cy="359981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2" r:lo="rId13" r:qs="rId14" r:cs="rId15"/>
          </a:graphicData>
        </a:graphic>
      </p:graphicFrame>
      <p:graphicFrame>
        <p:nvGraphicFramePr>
          <p:cNvPr id="10" name="Diagram 9"/>
          <p:cNvGraphicFramePr/>
          <p:nvPr>
            <p:extLst>
              <p:ext uri="{D42A27DB-BD31-4B8C-83A1-F6EECF244321}">
                <p14:modId xmlns:p14="http://schemas.microsoft.com/office/powerpoint/2010/main" val="2143883472"/>
              </p:ext>
            </p:extLst>
          </p:nvPr>
        </p:nvGraphicFramePr>
        <p:xfrm>
          <a:off x="6903307" y="2201386"/>
          <a:ext cx="3599815" cy="359981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7" r:lo="rId18" r:qs="rId19" r:cs="rId20"/>
          </a:graphicData>
        </a:graphic>
      </p:graphicFrame>
    </p:spTree>
    <p:extLst>
      <p:ext uri="{BB962C8B-B14F-4D97-AF65-F5344CB8AC3E}">
        <p14:creationId xmlns:p14="http://schemas.microsoft.com/office/powerpoint/2010/main" val="195813864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GB" dirty="0"/>
              <a:t>3</a:t>
            </a:r>
            <a:r>
              <a:rPr lang="en-GB" dirty="0" smtClean="0"/>
              <a:t>. AVERAGE </a:t>
            </a:r>
            <a:r>
              <a:rPr lang="en-GB" dirty="0"/>
              <a:t>IS UNDERRATED</a:t>
            </a:r>
            <a:br>
              <a:rPr lang="en-GB" dirty="0"/>
            </a:b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GB" dirty="0"/>
              <a:t> </a:t>
            </a:r>
            <a:r>
              <a:rPr lang="en-GB" dirty="0" smtClean="0"/>
              <a:t>               SOCIETY </a:t>
            </a:r>
            <a:r>
              <a:rPr lang="en-GB" dirty="0"/>
              <a:t>AVERAGE                          </a:t>
            </a:r>
            <a:r>
              <a:rPr lang="en-GB" dirty="0" smtClean="0"/>
              <a:t>SOCIAL </a:t>
            </a:r>
            <a:r>
              <a:rPr lang="en-GB" dirty="0"/>
              <a:t>MEDIA AVERAGE</a:t>
            </a:r>
          </a:p>
        </p:txBody>
      </p:sp>
      <p:graphicFrame>
        <p:nvGraphicFramePr>
          <p:cNvPr id="4" name="Diagram 3"/>
          <p:cNvGraphicFramePr/>
          <p:nvPr/>
        </p:nvGraphicFramePr>
        <p:xfrm>
          <a:off x="1637270" y="2257742"/>
          <a:ext cx="3599815" cy="359981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aphicFrame>
        <p:nvGraphicFramePr>
          <p:cNvPr id="5" name="Diagram 4"/>
          <p:cNvGraphicFramePr/>
          <p:nvPr/>
        </p:nvGraphicFramePr>
        <p:xfrm>
          <a:off x="6903308" y="2201386"/>
          <a:ext cx="3599815" cy="359981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  <p:sp>
        <p:nvSpPr>
          <p:cNvPr id="6" name="Rectangle 3"/>
          <p:cNvSpPr>
            <a:spLocks noChangeArrowheads="1"/>
          </p:cNvSpPr>
          <p:nvPr/>
        </p:nvSpPr>
        <p:spPr bwMode="auto">
          <a:xfrm>
            <a:off x="0" y="-125343"/>
            <a:ext cx="2262158" cy="7078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altLang="en-US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                                 </a:t>
            </a:r>
            <a:endParaRPr kumimoji="0" lang="en-GB" altLang="en-US" sz="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altLang="en-US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 </a:t>
            </a:r>
            <a:endParaRPr kumimoji="0" lang="en-GB" altLang="en-U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7" name="Rectangle 4"/>
          <p:cNvSpPr>
            <a:spLocks noChangeArrowheads="1"/>
          </p:cNvSpPr>
          <p:nvPr/>
        </p:nvSpPr>
        <p:spPr bwMode="auto">
          <a:xfrm>
            <a:off x="0" y="405765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altLang="en-US" sz="20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                 </a:t>
            </a:r>
            <a:endParaRPr kumimoji="0" lang="en-GB" alt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8" name="Rectangle 5"/>
          <p:cNvSpPr>
            <a:spLocks noChangeArrowheads="1"/>
          </p:cNvSpPr>
          <p:nvPr/>
        </p:nvSpPr>
        <p:spPr bwMode="auto">
          <a:xfrm>
            <a:off x="0" y="7667625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GB"/>
          </a:p>
        </p:txBody>
      </p:sp>
      <p:graphicFrame>
        <p:nvGraphicFramePr>
          <p:cNvPr id="9" name="Diagram 8"/>
          <p:cNvGraphicFramePr/>
          <p:nvPr>
            <p:extLst>
              <p:ext uri="{D42A27DB-BD31-4B8C-83A1-F6EECF244321}">
                <p14:modId xmlns:p14="http://schemas.microsoft.com/office/powerpoint/2010/main" val="4169036685"/>
              </p:ext>
            </p:extLst>
          </p:nvPr>
        </p:nvGraphicFramePr>
        <p:xfrm>
          <a:off x="1637270" y="2257742"/>
          <a:ext cx="3599815" cy="359981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2" r:lo="rId13" r:qs="rId14" r:cs="rId15"/>
          </a:graphicData>
        </a:graphic>
      </p:graphicFrame>
      <p:graphicFrame>
        <p:nvGraphicFramePr>
          <p:cNvPr id="10" name="Diagram 9"/>
          <p:cNvGraphicFramePr/>
          <p:nvPr>
            <p:extLst>
              <p:ext uri="{D42A27DB-BD31-4B8C-83A1-F6EECF244321}">
                <p14:modId xmlns:p14="http://schemas.microsoft.com/office/powerpoint/2010/main" val="997772815"/>
              </p:ext>
            </p:extLst>
          </p:nvPr>
        </p:nvGraphicFramePr>
        <p:xfrm>
          <a:off x="6903308" y="2201386"/>
          <a:ext cx="3599815" cy="359981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7" r:lo="rId18" r:qs="rId19" r:cs="rId20"/>
          </a:graphicData>
        </a:graphic>
      </p:graphicFrame>
    </p:spTree>
    <p:extLst>
      <p:ext uri="{BB962C8B-B14F-4D97-AF65-F5344CB8AC3E}">
        <p14:creationId xmlns:p14="http://schemas.microsoft.com/office/powerpoint/2010/main" val="65916615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GB" dirty="0"/>
              <a:t>4</a:t>
            </a:r>
            <a:r>
              <a:rPr lang="en-GB" dirty="0" smtClean="0"/>
              <a:t>. AVERAGE </a:t>
            </a:r>
            <a:r>
              <a:rPr lang="en-GB" dirty="0"/>
              <a:t>IS UNDERRATED</a:t>
            </a:r>
            <a:br>
              <a:rPr lang="en-GB" dirty="0"/>
            </a:b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GB" dirty="0"/>
              <a:t> </a:t>
            </a:r>
            <a:r>
              <a:rPr lang="en-GB" dirty="0" smtClean="0"/>
              <a:t>               SOCIETY </a:t>
            </a:r>
            <a:r>
              <a:rPr lang="en-GB" dirty="0"/>
              <a:t>AVERAGE                          </a:t>
            </a:r>
            <a:r>
              <a:rPr lang="en-GB" dirty="0" smtClean="0"/>
              <a:t>SOCIAL </a:t>
            </a:r>
            <a:r>
              <a:rPr lang="en-GB" dirty="0"/>
              <a:t>MEDIA AVERAGE</a:t>
            </a:r>
          </a:p>
        </p:txBody>
      </p:sp>
      <p:graphicFrame>
        <p:nvGraphicFramePr>
          <p:cNvPr id="4" name="Diagram 3"/>
          <p:cNvGraphicFramePr/>
          <p:nvPr/>
        </p:nvGraphicFramePr>
        <p:xfrm>
          <a:off x="1637270" y="2257742"/>
          <a:ext cx="3599815" cy="359981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aphicFrame>
        <p:nvGraphicFramePr>
          <p:cNvPr id="5" name="Diagram 4"/>
          <p:cNvGraphicFramePr/>
          <p:nvPr/>
        </p:nvGraphicFramePr>
        <p:xfrm>
          <a:off x="6903308" y="2201386"/>
          <a:ext cx="3599815" cy="359981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  <p:sp>
        <p:nvSpPr>
          <p:cNvPr id="6" name="Rectangle 3"/>
          <p:cNvSpPr>
            <a:spLocks noChangeArrowheads="1"/>
          </p:cNvSpPr>
          <p:nvPr/>
        </p:nvSpPr>
        <p:spPr bwMode="auto">
          <a:xfrm>
            <a:off x="0" y="-125343"/>
            <a:ext cx="2262158" cy="7078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altLang="en-US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                                 </a:t>
            </a:r>
            <a:endParaRPr kumimoji="0" lang="en-GB" altLang="en-US" sz="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altLang="en-US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 </a:t>
            </a:r>
            <a:endParaRPr kumimoji="0" lang="en-GB" altLang="en-U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7" name="Rectangle 4"/>
          <p:cNvSpPr>
            <a:spLocks noChangeArrowheads="1"/>
          </p:cNvSpPr>
          <p:nvPr/>
        </p:nvSpPr>
        <p:spPr bwMode="auto">
          <a:xfrm>
            <a:off x="0" y="405765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altLang="en-US" sz="20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                 </a:t>
            </a:r>
            <a:endParaRPr kumimoji="0" lang="en-GB" alt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8" name="Rectangle 5"/>
          <p:cNvSpPr>
            <a:spLocks noChangeArrowheads="1"/>
          </p:cNvSpPr>
          <p:nvPr/>
        </p:nvSpPr>
        <p:spPr bwMode="auto">
          <a:xfrm>
            <a:off x="0" y="7667625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GB"/>
          </a:p>
        </p:txBody>
      </p:sp>
      <p:graphicFrame>
        <p:nvGraphicFramePr>
          <p:cNvPr id="9" name="Diagram 8"/>
          <p:cNvGraphicFramePr/>
          <p:nvPr>
            <p:extLst>
              <p:ext uri="{D42A27DB-BD31-4B8C-83A1-F6EECF244321}">
                <p14:modId xmlns:p14="http://schemas.microsoft.com/office/powerpoint/2010/main" val="2885054270"/>
              </p:ext>
            </p:extLst>
          </p:nvPr>
        </p:nvGraphicFramePr>
        <p:xfrm>
          <a:off x="1637270" y="2257742"/>
          <a:ext cx="3599815" cy="359981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2" r:lo="rId13" r:qs="rId14" r:cs="rId15"/>
          </a:graphicData>
        </a:graphic>
      </p:graphicFrame>
      <p:graphicFrame>
        <p:nvGraphicFramePr>
          <p:cNvPr id="10" name="Diagram 9"/>
          <p:cNvGraphicFramePr/>
          <p:nvPr>
            <p:extLst>
              <p:ext uri="{D42A27DB-BD31-4B8C-83A1-F6EECF244321}">
                <p14:modId xmlns:p14="http://schemas.microsoft.com/office/powerpoint/2010/main" val="4154907255"/>
              </p:ext>
            </p:extLst>
          </p:nvPr>
        </p:nvGraphicFramePr>
        <p:xfrm>
          <a:off x="6903307" y="2201386"/>
          <a:ext cx="3599815" cy="359981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7" r:lo="rId18" r:qs="rId19" r:cs="rId20"/>
          </a:graphicData>
        </a:graphic>
      </p:graphicFrame>
    </p:spTree>
    <p:extLst>
      <p:ext uri="{BB962C8B-B14F-4D97-AF65-F5344CB8AC3E}">
        <p14:creationId xmlns:p14="http://schemas.microsoft.com/office/powerpoint/2010/main" val="316618764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GB" dirty="0"/>
              <a:t>5</a:t>
            </a:r>
            <a:r>
              <a:rPr lang="en-GB" dirty="0" smtClean="0"/>
              <a:t>. AVERAGE IS UNDERRATED</a:t>
            </a:r>
            <a:endParaRPr lang="en-GB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</p:nvPr>
        </p:nvGraphicFramePr>
        <p:xfrm>
          <a:off x="838200" y="1825625"/>
          <a:ext cx="10515600" cy="43513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38571389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GB" dirty="0"/>
              <a:t>6</a:t>
            </a:r>
            <a:r>
              <a:rPr lang="en-GB" dirty="0" smtClean="0"/>
              <a:t>. AVERAGE IS UNDERRATED</a:t>
            </a:r>
            <a:endParaRPr lang="en-GB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01134168"/>
              </p:ext>
            </p:extLst>
          </p:nvPr>
        </p:nvGraphicFramePr>
        <p:xfrm>
          <a:off x="838200" y="1825625"/>
          <a:ext cx="10515600" cy="43513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57378404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GB" dirty="0"/>
              <a:t>7</a:t>
            </a:r>
            <a:r>
              <a:rPr lang="en-GB" dirty="0" smtClean="0"/>
              <a:t>. AVERAGE IS UNDERRATED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GB" dirty="0"/>
              <a:t>The Social Media average is:</a:t>
            </a:r>
          </a:p>
          <a:p>
            <a:pPr marL="0" indent="0">
              <a:buNone/>
            </a:pPr>
            <a:endParaRPr lang="en-GB" dirty="0" smtClean="0"/>
          </a:p>
          <a:p>
            <a:pPr marL="0" indent="0">
              <a:buNone/>
            </a:pPr>
            <a:r>
              <a:rPr lang="en-GB" dirty="0"/>
              <a:t>. </a:t>
            </a:r>
            <a:r>
              <a:rPr lang="en-GB" dirty="0" smtClean="0"/>
              <a:t>FLUCTUATING                     </a:t>
            </a:r>
          </a:p>
          <a:p>
            <a:pPr marL="0" indent="0">
              <a:buNone/>
            </a:pPr>
            <a:r>
              <a:rPr lang="en-GB" dirty="0" smtClean="0"/>
              <a:t>.UNACHIEVABLE             </a:t>
            </a:r>
          </a:p>
          <a:p>
            <a:pPr marL="0" indent="0">
              <a:buNone/>
            </a:pPr>
            <a:r>
              <a:rPr lang="en-GB" dirty="0"/>
              <a:t>. UNREALISTIC</a:t>
            </a:r>
          </a:p>
          <a:p>
            <a:pPr marL="0" indent="0">
              <a:buNone/>
            </a:pPr>
            <a:r>
              <a:rPr lang="en-GB" dirty="0"/>
              <a:t>. </a:t>
            </a:r>
            <a:r>
              <a:rPr lang="en-GB" dirty="0" smtClean="0"/>
              <a:t>COMMERCIALISED</a:t>
            </a:r>
          </a:p>
          <a:p>
            <a:pPr marL="0" indent="0">
              <a:buNone/>
            </a:pPr>
            <a:endParaRPr lang="en-GB" dirty="0"/>
          </a:p>
          <a:p>
            <a:pPr marL="0" indent="0">
              <a:buNone/>
            </a:pPr>
            <a:r>
              <a:rPr lang="en-GB" dirty="0"/>
              <a:t>What do we have to do in life to make our goals achievable</a:t>
            </a:r>
            <a:r>
              <a:rPr lang="en-GB" dirty="0" smtClean="0"/>
              <a:t>?</a:t>
            </a:r>
          </a:p>
          <a:p>
            <a:pPr marL="0" indent="0">
              <a:buNone/>
            </a:pPr>
            <a:endParaRPr lang="en-GB" dirty="0"/>
          </a:p>
          <a:p>
            <a:pPr marL="0" indent="0">
              <a:buNone/>
            </a:pPr>
            <a:endParaRPr lang="en-GB" dirty="0" smtClean="0"/>
          </a:p>
          <a:p>
            <a:pPr marL="0" indent="0">
              <a:buNone/>
            </a:pP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91795826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GB" dirty="0"/>
              <a:t>8</a:t>
            </a:r>
            <a:r>
              <a:rPr lang="en-GB" dirty="0" smtClean="0"/>
              <a:t>. AVERAGE IS UNDERRATED</a:t>
            </a:r>
            <a:endParaRPr lang="en-GB" dirty="0"/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5136851" y="2652582"/>
            <a:ext cx="1908000" cy="19080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indent="0" algn="ctr">
              <a:buNone/>
            </a:pPr>
            <a:r>
              <a:rPr lang="en-GB" dirty="0" smtClean="0"/>
              <a:t>                          </a:t>
            </a:r>
          </a:p>
          <a:p>
            <a:pPr marL="0" indent="0" algn="ctr">
              <a:buNone/>
            </a:pPr>
            <a:r>
              <a:rPr lang="en-GB" sz="1400" dirty="0" smtClean="0"/>
              <a:t>ACHIEVEMENTS</a:t>
            </a:r>
            <a:endParaRPr lang="en-GB" sz="1400" dirty="0"/>
          </a:p>
          <a:p>
            <a:pPr marL="0" indent="0" algn="ctr">
              <a:buNone/>
            </a:pPr>
            <a:endParaRPr lang="en-GB" dirty="0"/>
          </a:p>
        </p:txBody>
      </p:sp>
      <p:cxnSp>
        <p:nvCxnSpPr>
          <p:cNvPr id="6" name="Straight Connector 5"/>
          <p:cNvCxnSpPr>
            <a:stCxn id="4" idx="0"/>
            <a:endCxn id="4" idx="4"/>
          </p:cNvCxnSpPr>
          <p:nvPr/>
        </p:nvCxnSpPr>
        <p:spPr>
          <a:xfrm>
            <a:off x="6090851" y="2652582"/>
            <a:ext cx="0" cy="19080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/>
          <p:cNvCxnSpPr>
            <a:stCxn id="4" idx="2"/>
            <a:endCxn id="4" idx="6"/>
          </p:cNvCxnSpPr>
          <p:nvPr/>
        </p:nvCxnSpPr>
        <p:spPr>
          <a:xfrm>
            <a:off x="5136851" y="3606582"/>
            <a:ext cx="19080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Box 13"/>
          <p:cNvSpPr txBox="1"/>
          <p:nvPr/>
        </p:nvSpPr>
        <p:spPr>
          <a:xfrm>
            <a:off x="838200" y="5931243"/>
            <a:ext cx="10505303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 smtClean="0"/>
              <a:t>Please draw a line from the middle circle and add a word to describe the actions you are going to take to make the things you want in life achievable i.e. hard work.</a:t>
            </a:r>
          </a:p>
          <a:p>
            <a:pPr algn="ctr"/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39561114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GB" dirty="0"/>
              <a:t>9</a:t>
            </a:r>
            <a:r>
              <a:rPr lang="en-GB" dirty="0" smtClean="0"/>
              <a:t>. AVERAGE IS UNDERRATED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GB" dirty="0"/>
              <a:t>Average is subjective:</a:t>
            </a:r>
          </a:p>
          <a:p>
            <a:pPr marL="0" indent="0">
              <a:buNone/>
            </a:pPr>
            <a:endParaRPr lang="en-GB" dirty="0" smtClean="0"/>
          </a:p>
          <a:p>
            <a:pPr marL="0" indent="0">
              <a:buNone/>
            </a:pPr>
            <a:r>
              <a:rPr lang="en-GB" dirty="0"/>
              <a:t>. Based on or influenced by personal feelings. tastes or opinions.</a:t>
            </a:r>
          </a:p>
          <a:p>
            <a:pPr marL="0" indent="0">
              <a:buNone/>
            </a:pPr>
            <a:endParaRPr lang="en-GB" dirty="0" smtClean="0"/>
          </a:p>
          <a:p>
            <a:pPr marL="0" indent="0">
              <a:buNone/>
            </a:pPr>
            <a:r>
              <a:rPr lang="en-GB" dirty="0">
                <a:solidFill>
                  <a:srgbClr val="FF0000"/>
                </a:solidFill>
              </a:rPr>
              <a:t>*</a:t>
            </a:r>
            <a:r>
              <a:rPr lang="en-GB" dirty="0"/>
              <a:t>The only person who can decide what your AVERAGE is:</a:t>
            </a:r>
          </a:p>
          <a:p>
            <a:pPr marL="0" indent="0">
              <a:buNone/>
            </a:pP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23832824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GB" dirty="0" smtClean="0"/>
              <a:t>AVERAGE IS UNDERRATED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indent="0" algn="ctr">
              <a:buNone/>
            </a:pPr>
            <a:r>
              <a:rPr lang="en-GB" dirty="0"/>
              <a:t>NOTES</a:t>
            </a:r>
          </a:p>
          <a:p>
            <a:pPr marL="0" indent="0" algn="ctr">
              <a:buNone/>
            </a:pPr>
            <a:endParaRPr lang="en-GB" dirty="0" smtClean="0"/>
          </a:p>
          <a:p>
            <a:pPr marL="0" indent="0">
              <a:buNone/>
            </a:pPr>
            <a:r>
              <a:rPr lang="en-GB" dirty="0"/>
              <a:t>CIRCLES</a:t>
            </a:r>
          </a:p>
          <a:p>
            <a:pPr marL="0" indent="0">
              <a:buNone/>
            </a:pPr>
            <a:endParaRPr lang="en-GB" dirty="0" smtClean="0"/>
          </a:p>
          <a:p>
            <a:pPr marL="0" indent="0">
              <a:buNone/>
            </a:pPr>
            <a:r>
              <a:rPr lang="en-GB" dirty="0"/>
              <a:t>Top circle – Above average</a:t>
            </a:r>
          </a:p>
          <a:p>
            <a:pPr marL="0" indent="0">
              <a:buNone/>
            </a:pPr>
            <a:r>
              <a:rPr lang="en-GB" dirty="0"/>
              <a:t>Middle circle – Average</a:t>
            </a:r>
          </a:p>
          <a:p>
            <a:pPr marL="0" indent="0">
              <a:buNone/>
            </a:pPr>
            <a:r>
              <a:rPr lang="en-GB" dirty="0"/>
              <a:t>Bottom circle – Below average</a:t>
            </a:r>
          </a:p>
          <a:p>
            <a:pPr marL="0" indent="0">
              <a:buNone/>
            </a:pPr>
            <a:r>
              <a:rPr lang="en-GB" dirty="0"/>
              <a:t>Left circle – Subject</a:t>
            </a:r>
          </a:p>
          <a:p>
            <a:pPr marL="0" indent="0">
              <a:buNone/>
            </a:pPr>
            <a:r>
              <a:rPr lang="en-GB" dirty="0"/>
              <a:t>Right circle – Average applied</a:t>
            </a:r>
          </a:p>
          <a:p>
            <a:pPr marL="0" indent="0">
              <a:buNone/>
            </a:pPr>
            <a:endParaRPr lang="en-GB" dirty="0" smtClean="0"/>
          </a:p>
          <a:p>
            <a:pPr marL="0" indent="0">
              <a:buNone/>
            </a:pP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7762540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GB" dirty="0" smtClean="0"/>
              <a:t>AVERAGE IS UNDERRATED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pPr marL="0" lvl="0" indent="0">
              <a:buNone/>
            </a:pPr>
            <a:r>
              <a:rPr lang="en-GB" dirty="0" smtClean="0"/>
              <a:t>1. Slide 8: </a:t>
            </a:r>
          </a:p>
          <a:p>
            <a:pPr marL="0" indent="0">
              <a:buNone/>
            </a:pPr>
            <a:r>
              <a:rPr lang="en-GB" dirty="0" smtClean="0"/>
              <a:t>     a) Make the template using A3 paper (joined together if room allows).</a:t>
            </a:r>
          </a:p>
          <a:p>
            <a:pPr marL="0" indent="0">
              <a:buNone/>
            </a:pPr>
            <a:r>
              <a:rPr lang="en-GB" dirty="0" smtClean="0"/>
              <a:t>     b) This can be done either in a group or one to one basis.</a:t>
            </a:r>
          </a:p>
          <a:p>
            <a:pPr marL="0" lvl="0" indent="0">
              <a:buNone/>
            </a:pPr>
            <a:r>
              <a:rPr lang="en-GB" dirty="0" smtClean="0"/>
              <a:t>     c) Once each person / group has spoken about their actions, a final version can be                                                  made using input from each individual / group and hung on a wall as a motivational tool.</a:t>
            </a:r>
          </a:p>
          <a:p>
            <a:pPr marL="0" lvl="0" indent="0">
              <a:buNone/>
            </a:pPr>
            <a:r>
              <a:rPr lang="en-GB" dirty="0" smtClean="0"/>
              <a:t>2. Slide 3: </a:t>
            </a:r>
          </a:p>
          <a:p>
            <a:pPr marL="0" lvl="0" indent="0">
              <a:buNone/>
            </a:pPr>
            <a:r>
              <a:rPr lang="en-GB" dirty="0" smtClean="0"/>
              <a:t>     a) ENJOY LIFE – How do you ‘ENJOY LIFE’ with money? Is this having all your bills paid, having good clothes, never being going on holiday once / twice a year? </a:t>
            </a:r>
          </a:p>
          <a:p>
            <a:pPr marL="0" lvl="0" indent="0">
              <a:buNone/>
            </a:pPr>
            <a:r>
              <a:rPr lang="en-GB" dirty="0" smtClean="0"/>
              <a:t>     b) Discuss this subject. </a:t>
            </a:r>
          </a:p>
          <a:p>
            <a:pPr marL="0" indent="0">
              <a:buNone/>
            </a:pPr>
            <a:r>
              <a:rPr lang="en-GB" dirty="0" smtClean="0"/>
              <a:t>3. Slide 9: </a:t>
            </a:r>
          </a:p>
          <a:p>
            <a:pPr marL="0" lvl="0" indent="0">
              <a:buNone/>
            </a:pPr>
            <a:r>
              <a:rPr lang="en-GB" dirty="0" smtClean="0"/>
              <a:t>     a) After Discussion either in a group or one to one basis ask each individual to write                     under *  THEIR NAME</a:t>
            </a:r>
          </a:p>
          <a:p>
            <a:pPr marL="0" indent="0">
              <a:buNone/>
            </a:pP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13166824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112</TotalTime>
  <Words>516</Words>
  <Application>Microsoft Office PowerPoint</Application>
  <PresentationFormat>Widescreen</PresentationFormat>
  <Paragraphs>175</Paragraphs>
  <Slides>12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7" baseType="lpstr">
      <vt:lpstr>Arial</vt:lpstr>
      <vt:lpstr>Calibri</vt:lpstr>
      <vt:lpstr>Calibri Light</vt:lpstr>
      <vt:lpstr>Times New Roman</vt:lpstr>
      <vt:lpstr>Office Theme</vt:lpstr>
      <vt:lpstr>AVERAGE IS UNDERRATED</vt:lpstr>
      <vt:lpstr>1. AVERAGE IS UNDERRATED </vt:lpstr>
      <vt:lpstr>2. AVERAGE IS UNDERRATED </vt:lpstr>
      <vt:lpstr>3. AVERAGE IS UNDERRATED </vt:lpstr>
      <vt:lpstr>4. AVERAGE IS UNDERRATED </vt:lpstr>
      <vt:lpstr>5. AVERAGE IS UNDERRATED</vt:lpstr>
      <vt:lpstr>6. AVERAGE IS UNDERRATED</vt:lpstr>
      <vt:lpstr>7. AVERAGE IS UNDERRATED</vt:lpstr>
      <vt:lpstr>8. AVERAGE IS UNDERRATED</vt:lpstr>
      <vt:lpstr>9. AVERAGE IS UNDERRATED</vt:lpstr>
      <vt:lpstr>AVERAGE IS UNDERRATED</vt:lpstr>
      <vt:lpstr>AVERAGE IS UNDERRATED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AVERAGE IS UNDERRATED</dc:title>
  <dc:creator>dougie 1</dc:creator>
  <cp:lastModifiedBy>dougie 1</cp:lastModifiedBy>
  <cp:revision>18</cp:revision>
  <dcterms:created xsi:type="dcterms:W3CDTF">2019-10-28T15:18:52Z</dcterms:created>
  <dcterms:modified xsi:type="dcterms:W3CDTF">2019-10-29T09:48:27Z</dcterms:modified>
</cp:coreProperties>
</file>